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notesSlides/notesSlide17.xml" ContentType="application/vnd.openxmlformats-officedocument.presentationml.notesSlide+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6" r:id="rId3"/>
    <p:sldId id="257" r:id="rId4"/>
    <p:sldId id="267" r:id="rId5"/>
    <p:sldId id="268" r:id="rId6"/>
    <p:sldId id="258" r:id="rId7"/>
    <p:sldId id="259" r:id="rId8"/>
    <p:sldId id="269" r:id="rId9"/>
    <p:sldId id="275" r:id="rId10"/>
    <p:sldId id="276" r:id="rId11"/>
    <p:sldId id="277" r:id="rId12"/>
    <p:sldId id="278" r:id="rId13"/>
    <p:sldId id="279" r:id="rId14"/>
    <p:sldId id="280" r:id="rId15"/>
    <p:sldId id="272" r:id="rId16"/>
    <p:sldId id="274" r:id="rId17"/>
    <p:sldId id="281" r:id="rId18"/>
    <p:sldId id="28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F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52" autoAdjust="0"/>
  </p:normalViewPr>
  <p:slideViewPr>
    <p:cSldViewPr snapToGrid="0" snapToObjects="1">
      <p:cViewPr varScale="1">
        <p:scale>
          <a:sx n="87" d="100"/>
          <a:sy n="87" d="100"/>
        </p:scale>
        <p:origin x="8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3.259"/>
    </inkml:context>
    <inkml:brush xml:id="br0">
      <inkml:brushProperty name="width" value="0.035" units="cm"/>
      <inkml:brushProperty name="height" value="0.035" units="cm"/>
      <inkml:brushProperty name="color" value="#E71224"/>
    </inkml:brush>
  </inkml:definitions>
  <inkml:trace contextRef="#ctx0" brushRef="#br0">154 339 24575,'1'-16'0,"1"-1"0,0 1 0,2-1 0,0 1 0,1 0 0,0 1 0,1-1 0,1 1 0,1 0 0,0 1 0,12-16 0,-14 22 0,1 1 0,-1 1 0,2-1 0,-1 1 0,1 1 0,0-1 0,0 1 0,0 1 0,17-8 0,32-20 0,-50 27 0,0 1 0,0 0 0,0 0 0,0 0 0,1 1 0,-1 0 0,1 0 0,0 1 0,0 0 0,0 1 0,0 0 0,0 0 0,0 0 0,0 1 0,1 0 0,-1 1 0,0 0 0,0 0 0,8 3 0,-10-2 0,0 0 0,0 1 0,0-1 0,0 1 0,-1 0 0,1 1 0,-1-1 0,0 1 0,0 0 0,-1 1 0,1-1 0,-1 1 0,0 0 0,0 0 0,0 0 0,-1 1 0,0-1 0,0 1 0,0-1 0,-1 1 0,0 0 0,0 0 0,0 1 0,1 10 0,11 56 0,-7-42 0,-2 0 0,3 44 0,-7-33 0,-4 161 0,2-193 0,0 0 0,-1 0 0,-1 0 0,0 0 0,0-1 0,0 1 0,-2-1 0,1 0 0,-1 0 0,0 0 0,-1-1 0,0 0 0,0 0 0,-1 0 0,-7 7 0,-10 4 0,0-1 0,-1 0 0,-44 22 0,51-30 0,-146 102 0,-67 21 0,228-132 0,0 1 0,0-1 0,1 1 0,-1 0 0,0 0 0,1 0 0,0 0 0,-1 0 0,1 1 0,0-1 0,0 1 0,0 0 0,1-1 0,-1 1 0,1 0 0,-1 0 0,1 0 0,0 0 0,0 0 0,0 0 0,0 1 0,1-1 0,-1 0 0,1 0 0,0 0 0,0 1 0,0-1 0,1 0 0,-1 0 0,1 0 0,-1 1 0,3 3 0,-1-2 0,0 0 0,1-1 0,0 1 0,0-1 0,1 0 0,-1 0 0,1 0 0,0 0 0,0 0 0,0-1 0,0 1 0,0-1 0,1-1 0,0 1 0,-1 0 0,1-1 0,0 0 0,9 2 0,39 10 0,0-2 0,62 4 0,-33-3 0,20 1 0,-67-10 0,50 11 0,-22-2 0,-34-7 0,49 17 0,-57-16 0,1 0 0,-1-1 0,1-2 0,30 4 0,-31-6-289,1 1 0,30 10 0,-45-12-209,14 5-6328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6.487"/>
    </inkml:context>
    <inkml:brush xml:id="br0">
      <inkml:brushProperty name="width" value="0.035" units="cm"/>
      <inkml:brushProperty name="height" value="0.035" units="cm"/>
      <inkml:brushProperty name="color" value="#E71224"/>
    </inkml:brush>
  </inkml:definitions>
  <inkml:trace contextRef="#ctx0" brushRef="#br0">749 2 24575,'89'-2'0,"98"5"0,-173-1 0,0 0 0,-1 2 0,0-1 0,0 2 0,0 0 0,0 0 0,-1 1 0,13 8 0,-1 1 0,-1 2 0,39 34 0,-54-42 0,0 0 0,-1 1 0,0 0 0,-1 0 0,0 1 0,-1-1 0,0 1 0,0 1 0,-1-1 0,-1 1 0,0-1 0,0 1 0,-2 0 0,2 22 0,-2-20 0,-1 1 0,0-1 0,-1 0 0,0 1 0,-1-1 0,-1 0 0,0 0 0,-1 0 0,-1-1 0,0 1 0,-1-1 0,-8 14 0,6-16 0,-1 0 0,0 0 0,0-1 0,-1 0 0,-1-1 0,0 0 0,0-1 0,0 0 0,-1 0 0,0-2 0,-1 1 0,1-1 0,-1-1 0,0-1 0,-1 0 0,-18 4 0,3-2 0,-8 2 0,0-1 0,-73 3 0,68-11 0,31 1 0,31-1 0,21 0 0,-17 0 0,-1 1 0,0 0 0,35 6 0,-51-4 0,-1-1 0,0 1 0,0 0 0,0 0 0,0 0 0,-1 1 0,1 0 0,-1 0 0,1 1 0,-1-1 0,0 1 0,0 0 0,-1 0 0,1 1 0,-1 0 0,0 0 0,6 9 0,-3-3 0,-2 0 0,1 0 0,-2 1 0,1 0 0,-1 0 0,-1 0 0,-1 0 0,1 1 0,0 23 0,-3-29 0,0-1 0,0 0 0,-1 1 0,0-1 0,0 0 0,-1 0 0,1 0 0,-1 0 0,-1 0 0,1 0 0,-1 0 0,0-1 0,0 1 0,-1-1 0,1 0 0,-1 0 0,0 0 0,-1-1 0,1 1 0,-1-1 0,-6 5 0,-93 57 0,-131 63 0,190-105 0,-2-3 0,0-2 0,-92 24 0,42-15 0,75-20 0,0-1 0,-1-1 0,0-1 0,-33 3 0,38-6-136,-1-1-1,0-2 1,0 1-1,0-2 1,1-1-1,-1 0 1,1-1-1,0-1 0,-24-10 1,22 4-6690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3.513"/>
    </inkml:context>
    <inkml:brush xml:id="br0">
      <inkml:brushProperty name="width" value="0.035" units="cm"/>
      <inkml:brushProperty name="height" value="0.035" units="cm"/>
    </inkml:brush>
  </inkml:definitions>
  <inkml:trace contextRef="#ctx0" brushRef="#br0">365 33 24575,'367'0'0,"-340"-4"0,-27 4 0,0 0 0,0 0 0,1-1 0,-1 1 0,0 0 0,0 0 0,0 0 0,0-1 0,0 1 0,0 0 0,0 0 0,0-1 0,0 1 0,0 0 0,0 0 0,0-1 0,0 1 0,0 0 0,0 0 0,0-1 0,0 1 0,0 0 0,-1 0 0,1 0 0,0-1 0,0 1 0,0 0 0,0 0 0,0 0 0,-1-1 0,1 1 0,0 0 0,0 0 0,0 0 0,0 0 0,-1 0 0,1-1 0,0 1 0,0 0 0,-1 0 0,1 0 0,0 0 0,0 0 0,-1 0 0,1 0 0,0 0 0,-6-3 0,1 1 0,0-1 0,-1 2 0,0-1 0,1 0 0,-9 0 0,-16-1 0,-1 1 0,1 1 0,-32 4 0,49-2 0,0 1 0,0 1 0,1 0 0,-1 1 0,1 0 0,0 1 0,0 0 0,0 1 0,-20 13 0,9-1 0,0 0 0,1 1 0,1 2 0,1 0 0,1 1 0,-31 46 0,45-59 0,1 0 0,1 0 0,-1 0 0,1 0 0,1 1 0,0 0 0,0-1 0,1 1 0,0 13 0,1 8 0,5 50 0,-5-79 0,1 1 0,-1-1 0,0 1 0,1-1 0,0 0 0,-1 1 0,1-1 0,0 0 0,0 0 0,0 0 0,1 1 0,1 2 0,-2-4 0,0 0 0,0-1 0,0 1 0,0 0 0,0-1 0,0 1 0,0-1 0,0 1 0,0-1 0,0 1 0,0-1 0,1 0 0,-1 0 0,0 1 0,0-1 0,0 0 0,0 0 0,1 0 0,0 0 0,5-2 0,0 0 0,0-1 0,0 1 0,0-1 0,0 0 0,11-8 0,7-3 0,0 2 0,1 1 0,0 1 0,0 1 0,54-10 0,-71 18 0,0-1 0,0 2 0,1-1 0,-1 2 0,0-1 0,1 1 0,-1 0 0,0 1 0,0 0 0,0 1 0,0 0 0,0 0 0,-1 1 0,0 0 0,1 0 0,-1 1 0,0 0 0,9 8 0,-11-8 0,0 0 0,0 1 0,-1-1 0,0 1 0,0 0 0,0 0 0,-1 1 0,0 0 0,0-1 0,0 1 0,-1 0 0,0 1 0,-1-1 0,0 0 0,0 1 0,0 0 0,-1-1 0,0 1 0,-1 0 0,1 0 0,-2-1 0,1 1 0,-1 0 0,0 0 0,-1-1 0,1 1 0,-1-1 0,-1 1 0,0-1 0,0 0 0,0 0 0,-1 0 0,0-1 0,0 1 0,-9 9 0,-23 29 0,-2-1 0,-80 70 0,104-102 0,-1 0 0,0-2 0,-1 0 0,0-1 0,-1 0 0,0-1 0,0-1 0,-1-1 0,0 0 0,0-1 0,0-1 0,-36 3 0,-191-10-1365,219 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7.058"/>
    </inkml:context>
    <inkml:brush xml:id="br0">
      <inkml:brushProperty name="width" value="0.035" units="cm"/>
      <inkml:brushProperty name="height" value="0.035" units="cm"/>
    </inkml:brush>
  </inkml:definitions>
  <inkml:trace contextRef="#ctx0" brushRef="#br0">56 1012 24575,'-2'-5'0,"1"-1"0,-1 1 0,0-1 0,0 1 0,-1 0 0,1 0 0,-1 0 0,-5-6 0,-7-14 0,12 19 0,0 0 0,1 0 0,0-1 0,1 1 0,-1 0 0,1 0 0,0-1 0,1 1 0,0-1 0,0 1 0,0-1 0,1 1 0,0-1 0,0 1 0,0 0 0,1 0 0,0-1 0,0 1 0,1 0 0,-1 0 0,7-9 0,6-5 0,0-1 0,1 2 0,2 0 0,25-21 0,14-17 0,2-8 0,3 4 0,2 2 0,84-59 0,-109 91 0,1 3 0,1 0 0,0 3 0,2 2 0,0 1 0,2 3 0,73-17 0,-44 18 0,0 4 0,102-2 0,-117 8 0,1-2 0,-2-3 0,99-28 0,-66 15 0,-74 17 0,1 2 0,0 0 0,-1 1 0,1 1 0,0 1 0,0 1 0,22 2 0,-30-1 0,1 1 0,-1 0 0,1 0 0,-1 1 0,0 0 0,0 1 0,-1 0 0,1 1 0,-1 0 0,0 0 0,-1 1 0,0 0 0,8 9 0,15 16 0,23 24 0,-2 2 0,46 68 0,-85-105 0,0-1 0,-1 2 0,-1 0 0,-1 0 0,-1 1 0,-2 0 0,0 0 0,-1 1 0,-1 0 0,3 46 0,-8-57 0,-1 0 0,-1 0 0,0-1 0,0 1 0,-1 0 0,-8 19 0,-37 77 0,16-39 0,-7 25 0,-1 7 0,-82 147 0,91-205 0,-1-1 0,-3-2 0,-1-1 0,-60 50 0,12-11 0,31-27 0,-68 51 0,98-85 0,-2-2 0,0 0 0,-1-2 0,0-1 0,-54 19 0,34-20 0,-1-1 0,-1-3 0,-75 4 0,-18 1 0,-104 3 0,176-15 0,-119-4 0,177 2 0,1-2 0,-1 1 0,1-1 0,0-1 0,0 0 0,0 0 0,0-1 0,1 0 0,-1-1 0,1 0 0,1 0 0,-1-1 0,1 0 0,0-1 0,1 1 0,0-2 0,-12-17 0,-1-4 0,1-2 0,2 0 0,-26-68 0,33 69 0,1 0 0,-7-50 0,13 56 0,-2-1 0,-1 1 0,-1 0 0,-1 0 0,-12-25 0,8 26-1365,1 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6.911"/>
    </inkml:context>
    <inkml:brush xml:id="br0">
      <inkml:brushProperty name="width" value="0.035" units="cm"/>
      <inkml:brushProperty name="height" value="0.035" units="cm"/>
    </inkml:brush>
  </inkml:definitions>
  <inkml:trace contextRef="#ctx0" brushRef="#br0">526 28 24575,'-1'-1'0,"1"0"0,-1 0 0,1 0 0,-1 0 0,1 0 0,-1 0 0,1 0 0,-1 1 0,0-1 0,1 0 0,-1 0 0,0 1 0,0-1 0,1 1 0,-1-1 0,0 0 0,0 1 0,0 0 0,0-1 0,0 1 0,0-1 0,0 1 0,0 0 0,-2 0 0,-28-7 0,27 6 0,-5 0 0,0-1 0,1 2 0,-1-1 0,0 1 0,0 1 0,0-1 0,0 1 0,0 1 0,1 0 0,-1 0 0,0 1 0,1 0 0,0 0 0,0 1 0,0 0 0,0 1 0,0-1 0,1 1 0,0 1 0,0 0 0,0 0 0,1 0 0,0 0 0,0 1 0,-6 10 0,-20 25 0,3 0 0,1 3 0,2 0 0,2 1 0,2 2 0,2 0 0,2 1 0,-11 55 0,19-56 0,2 0 0,2 0 0,2 0 0,2 0 0,7 69 0,-3-102 0,0-1 0,0 1 0,1-1 0,1 0 0,1 0 0,0 0 0,13 23 0,-15-31 0,0-1 0,1 1 0,0-1 0,0-1 0,0 1 0,1 0 0,-1-1 0,1 0 0,0 0 0,0-1 0,1 1 0,-1-1 0,1 0 0,-1 0 0,1-1 0,0 0 0,0 0 0,0 0 0,0-1 0,10 1 0,2-1 0,0-1 0,1-1 0,-1-1 0,0-1 0,0-1 0,0 0 0,0-1 0,-1-1 0,0 0 0,0-1 0,-1-2 0,1 1 0,-2-2 0,1 0 0,18-16 0,-29 22 0,0 0 0,0-1 0,0 1 0,-1-1 0,1 0 0,-1 0 0,0-1 0,-1 1 0,0-1 0,1 1 0,-2-1 0,1 0 0,-1-1 0,0 1 0,0 0 0,1-11 0,-2 13 0,-2-1 0,1 0 0,0 0 0,-1 1 0,0-1 0,0 1 0,0-1 0,-1 1 0,1-1 0,-1 1 0,0 0 0,0-1 0,-1 1 0,1 0 0,-1 1 0,0-1 0,0 0 0,0 1 0,-1 0 0,1 0 0,-1 0 0,0 0 0,-4-3 0,-8-4-124,0 1 0,0 1 0,-1 0 0,0 1 0,-1 1 0,0 0-1,0 1 1,0 1 0,0 1 0,-23-1 0,16 4-6702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7.942"/>
    </inkml:context>
    <inkml:brush xml:id="br0">
      <inkml:brushProperty name="width" value="0.035" units="cm"/>
      <inkml:brushProperty name="height" value="0.035" units="cm"/>
    </inkml:brush>
  </inkml:definitions>
  <inkml:trace contextRef="#ctx0" brushRef="#br0">0 423 24575,'10'0'0,"-1"1"0,0-1 0,0-1 0,1 0 0,-1 0 0,0-1 0,0 0 0,0-1 0,0 0 0,-1 0 0,1 0 0,-1-2 0,0 1 0,0-1 0,0 0 0,-1 0 0,0-1 0,0 0 0,11-11 0,12-19 0,52-76 0,-6 6 0,-6 15 0,-70 90 0,0 1 0,0 0 0,0-1 0,0 1 0,1-1 0,-1 1 0,0 0 0,1-1 0,-1 1 0,0 0 0,0 0 0,1-1 0,-1 1 0,0 0 0,1 0 0,-1-1 0,1 1 0,-1 0 0,0 0 0,1 0 0,-1 0 0,1-1 0,-1 1 0,0 0 0,1 0 0,-1 0 0,1 0 0,-1 0 0,1 0 0,-1 0 0,0 0 0,1 0 0,-1 1 0,1-1 0,-1 0 0,0 0 0,1 0 0,-1 0 0,1 0 0,-1 1 0,0-1 0,1 1 0,5 21 0,-7 30 0,-189 779 0,180-790 0,-26 110 0,32-127 0,1 0 0,1 0 0,1 0 0,3 31 0,3-31-1365,2-4-5461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8.766"/>
    </inkml:context>
    <inkml:brush xml:id="br0">
      <inkml:brushProperty name="width" value="0.035" units="cm"/>
      <inkml:brushProperty name="height" value="0.035" units="cm"/>
    </inkml:brush>
  </inkml:definitions>
  <inkml:trace contextRef="#ctx0" brushRef="#br0">8 235 24575,'0'-8'0,"0"0"0,1-1 0,1 1 0,-1 0 0,1 0 0,0 0 0,1 0 0,0 1 0,0-1 0,1 1 0,0 0 0,0 0 0,1 0 0,0 0 0,0 1 0,6-7 0,6-3 0,1 1 0,0 1 0,1 0 0,31-16 0,-47 28 0,0 1 0,0-1 0,0 1 0,0 0 0,1 0 0,-1 0 0,0 0 0,1 0 0,-1 1 0,0-1 0,1 1 0,-1 0 0,0 0 0,1 0 0,-1 1 0,1-1 0,-1 1 0,5 1 0,-3 0 0,0 1 0,0-1 0,0 1 0,0 0 0,-1 0 0,1 1 0,-1-1 0,0 1 0,0 0 0,4 6 0,3 4 0,-2 0 0,0 0 0,-1 1 0,0 0 0,-1 0 0,7 26 0,-11-32 0,6 19 0,-1 1 0,7 51 0,-14-71 0,-1-1 0,0 1 0,0 0 0,-1 0 0,0 0 0,0-1 0,-1 1 0,0 0 0,-1-1 0,0 0 0,0 1 0,-1-1 0,-7 12 0,-70 94 0,-110 120 0,154-197 0,29-31 0,0 1 0,1 0 0,0 0 0,0 1 0,1 0 0,0 0 0,0 0 0,-5 13 0,10-20 0,1 1 0,0 0 0,-1-1 0,1 1 0,0 0 0,0 0 0,1-1 0,-1 1 0,0 0 0,0-1 0,1 1 0,-1-1 0,1 1 0,-1 0 0,1-1 0,0 1 0,0-1 0,0 1 0,0-1 0,0 0 0,0 1 0,0-1 0,0 0 0,0 0 0,0 0 0,1 0 0,-1 0 0,0 0 0,1 0 0,-1 0 0,1 0 0,-1-1 0,1 1 0,0-1 0,2 2 0,11 3 0,-1-1 0,1 0 0,16 2 0,-15-3 0,9 3 0,1-1 0,0-1 0,0-2 0,0 0 0,1-2 0,40-5 0,-59 3 21,1-1 0,-1 0 0,0 0 0,0-1 0,11-8 0,19-8-1512,-15 12-5335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8.809"/>
    </inkml:context>
    <inkml:brush xml:id="br0">
      <inkml:brushProperty name="width" value="0.035" units="cm"/>
      <inkml:brushProperty name="height" value="0.035" units="cm"/>
    </inkml:brush>
  </inkml:definitions>
  <inkml:trace contextRef="#ctx0" brushRef="#br0">1 339 24575,'5'0'0,"1"-1"0,-1 0 0,0 1 0,0-2 0,1 1 0,-1-1 0,0 0 0,0 0 0,0 0 0,-1-1 0,1 1 0,0-1 0,-1-1 0,5-3 0,7-8 0,-1 0 0,18-24 0,7-8 0,-21 28 0,0 1 0,1 1 0,1 1 0,1 0 0,0 2 0,1 1 0,1 0 0,33-12 0,-36 17 0,1 0 0,0 2 0,0 1 0,0 0 0,0 2 0,1 0 0,-1 2 0,34 1 0,-52 1 0,1 0 0,-1 0 0,0 0 0,0 0 0,0 1 0,0-1 0,0 1 0,-1 0 0,1 0 0,0 1 0,-1-1 0,0 1 0,1-1 0,-1 1 0,0 0 0,0 0 0,-1 1 0,1-1 0,-1 1 0,0-1 0,1 1 0,-1 0 0,-1 0 0,1-1 0,-1 1 0,1 1 0,-1-1 0,1 7 0,-1-2 0,0 0 0,0-1 0,0 1 0,-1 0 0,0 0 0,-1 0 0,0 0 0,-1 0 0,0-1 0,0 1 0,0 0 0,-7 13 0,-13 15 0,-1-2 0,-2-1 0,-1-1 0,-59 57 0,25-19 0,3 2 0,2 2 0,-45 88 0,91-149 0,4-5 0,0 0 0,1 0 0,0 1 0,1-1 0,0 1 0,0 0 0,1 0 0,0 0 0,1 0 0,0 0 0,1 0 0,0 0 0,0 0 0,4 17 0,-3-21 0,0-1 0,0 0 0,1 0 0,0 0 0,0 0 0,0 0 0,1 0 0,0-1 0,0 1 0,0-1 0,0 1 0,1-1 0,-1 0 0,1-1 0,0 1 0,0-1 0,1 1 0,-1-1 0,1 0 0,0-1 0,-1 1 0,1-1 0,0 0 0,0 0 0,1-1 0,-1 1 0,0-1 0,10 1 0,4 0 0,-1 0 0,1-1 0,0-1 0,0 0 0,0-2 0,-1 0 0,1-1 0,34-11 0,-50 13-114,-1-1 1,1 1-1,0-1 0,-1 0 0,1 0 1,-1 0-1,0 0 0,1 0 0,-1 0 1,0-1-1,3-5 0,4-9-6712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9.566"/>
    </inkml:context>
    <inkml:brush xml:id="br0">
      <inkml:brushProperty name="width" value="0.035" units="cm"/>
      <inkml:brushProperty name="height" value="0.035" units="cm"/>
    </inkml:brush>
  </inkml:definitions>
  <inkml:trace contextRef="#ctx0" brushRef="#br0">463 1 24575,'-4'1'0,"0"1"0,0 1 0,1-1 0,-1 1 0,1-1 0,0 1 0,0 0 0,-6 6 0,-13 11 0,-196 158 0,200-161 0,1 0 0,1 2 0,0 0 0,1 1 0,2 0 0,0 1 0,1 1 0,1 0 0,1 1 0,1-1 0,1 2 0,1-1 0,1 1 0,1 1 0,1-1 0,1 0 0,2 1 0,0 0 0,1-1 0,6 39 0,-3-52 0,1-1 0,0 1 0,0-1 0,1 0 0,0-1 0,0 1 0,1-1 0,1 0 0,-1-1 0,1 1 0,1-1 0,0 0 0,0-1 0,0 0 0,1-1 0,0 1 0,0-1 0,20 8 0,-9-4 0,0-2 0,0 0 0,1-1 0,0-2 0,1 0 0,-1-1 0,1 0 0,34-1 0,-45-4 0,-1 0 0,1 0 0,-1-1 0,1-1 0,-1 0 0,0 0 0,0-1 0,0-1 0,-1 1 0,1-1 0,-1-1 0,0 0 0,-1 0 0,15-14 0,6-8 0,-2-2 0,38-52 0,-42 50 0,2-3 0,-3-1 0,-1-1 0,-2-1 0,-1 0 0,-2-2 0,-2 0 0,-1-1 0,-3 0 0,11-76 0,-21 111 0,1 1 0,-1 0 0,0 0 0,0-1 0,-1 1 0,0 0 0,1 0 0,-2 0 0,1 0 0,-1 0 0,1 0 0,-1 0 0,-1 0 0,1 0 0,-1 1 0,-5-8 0,2 6 0,0 0 0,0 0 0,-1 0 0,1 0 0,-2 1 0,1 0 0,0 1 0,-1 0 0,-11-5 0,-4 1 0,-1 0 0,-1 2 0,1 0 0,-1 2 0,0 1 0,-29 0 0,37 1 0,-1 2 0,1 0 0,0 1 0,0 1 0,0 0 0,1 1 0,-1 1 0,-31 12 0,29-8-455,0-1 0,-34 9 0,27-11-6371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8.430"/>
    </inkml:context>
    <inkml:brush xml:id="br0">
      <inkml:brushProperty name="width" value="0.035" units="cm"/>
      <inkml:brushProperty name="height" value="0.035" units="cm"/>
    </inkml:brush>
  </inkml:definitions>
  <inkml:trace contextRef="#ctx0" brushRef="#br0">4 1139 24575,'-2'-62'0,"1"18"0,1 0 0,9-68 0,-7 99 0,1-1 0,1 0 0,0 1 0,0 0 0,1 0 0,1 0 0,0 0 0,1 1 0,1 0 0,-1 1 0,2-1 0,15-16 0,46-40 0,170-157 0,-61 98 0,-93 70 0,-10 7 0,161-77 0,-216 119 0,1 0 0,0 2 0,0 0 0,1 2 0,-1 0 0,35 0 0,7 3 0,67 7 0,-68 3 0,0 2 0,65 21 0,16 3 0,-116-29 0,-1 1 0,-1 0 0,1 3 0,-2 0 0,1 1 0,31 20 0,-41-21 0,0 2 0,-1 0 0,0 0 0,-1 2 0,-1 0 0,0 0 0,-1 1 0,0 0 0,18 35 0,42 105 0,-17-34 0,-43-96 0,-1 0 0,-2 1 0,0-1 0,-2 2 0,-1-1 0,-1 1 0,-1 0 0,-1 0 0,-2 0 0,0 1 0,-2-1 0,-1 0 0,-6 29 0,-2-25 0,0-2 0,-2 1 0,-1-1 0,-2-1 0,-1-1 0,-27 37 0,1 2 0,8-14 0,-2-2 0,-3-2 0,-1-1 0,-2-2 0,-93 75 0,114-104 0,-1-2 0,0-1 0,-1 0 0,-1-2 0,0-1 0,-1 0 0,0-2 0,0-1 0,0-1 0,-28 3 0,-31-1 0,-149-4 0,186-5 0,20 0 0,0-1 0,0-1 0,1-1 0,0-1 0,0-2 0,0 0 0,1-2 0,0-1 0,-41-22 0,47 21 0,1-2 0,0 0 0,1 0 0,0-2 0,1 0 0,1-1 0,0 0 0,1-1 0,1-1 0,1 0 0,1-1 0,-13-26 0,19 32 11,-1-2-1,2 1 1,0-1-1,0 1 1,2-1-1,0 0 1,0 0-1,1-22 0,4-6-430,13-67 0,-10 80-199,-2 3-6207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0.206"/>
    </inkml:context>
    <inkml:brush xml:id="br0">
      <inkml:brushProperty name="width" value="0.035" units="cm"/>
      <inkml:brushProperty name="height" value="0.035" units="cm"/>
    </inkml:brush>
  </inkml:definitions>
  <inkml:trace contextRef="#ctx0" brushRef="#br0">2 888 24575,'0'-25'0,"-1"13"0,1 0 0,0 0 0,0 0 0,1 1 0,1-1 0,0 0 0,1 0 0,0 1 0,1 0 0,6-16 0,24-42 0,-22 43 0,1 1 0,1 0 0,31-41 0,46-54 0,-53 67 0,3 1 0,51-51 0,-68 80 0,0 1 0,2 1 0,0 2 0,1 0 0,54-27 0,-69 41 0,0 0 0,1 1 0,-1 0 0,1 1 0,0 0 0,1 1 0,-1 0 0,0 1 0,0 1 0,1 0 0,-1 1 0,0 0 0,0 1 0,0 0 0,0 1 0,0 1 0,13 5 0,-12-3 0,31 11 0,-1 2 0,0 2 0,64 43 0,-94-53 0,-1 1 0,-1 0 0,0 1 0,-1 0 0,-1 1 0,0 1 0,0-1 0,-2 2 0,0-1 0,7 19 0,5 20 0,23 96 0,-21-61 0,-6-35 0,-3 1 0,-2 1 0,-3 0 0,2 64 0,-10-77 0,-8 56 0,6-85 0,-1 1 0,-1 0 0,0-1 0,-1 0 0,0 0 0,-1 0 0,-12 19 0,-317 467 0,297-452 0,-56 52 0,32-36 0,46-50 0,1 0 0,-27 18 0,-16 14 0,42-33 0,0-1 0,-1-1 0,0 0 0,-1-1 0,0 0 0,0-2 0,-30 10 0,18-9 0,0-1 0,0-2 0,-1-1 0,-39 2 0,60-6 0,-1-1 0,1 0 0,-1-1 0,1 0 0,-1-1 0,1 0 0,0-1 0,0 0 0,0 0 0,-12-7 0,16 7 0,0-1 0,0 0 0,1 0 0,0-1 0,-1 1 0,1-1 0,1-1 0,-1 1 0,1-1 0,0 1 0,0-1 0,1 0 0,-1-1 0,1 1 0,1 0 0,-4-11 0,-2-15 0,-6-60 0,5 31 0,5 38 0,0-1 0,2 0 0,1 0 0,1-1 0,1 1 0,0 0 0,2 0 0,1 0 0,12-38 0,3-2 0,-3 0 0,-2 0 0,8-111 0,-9 85 0,-7 53 0,3-54 0,9-101 0,-4 77 0,-8 62 0,2 0 0,2 1 0,29-85 0,-36 129-91,0 1 0,1 0 0,0-1 0,0 1 0,0 1 0,1-1 0,0 0 0,0 1 0,1 0 0,0 1 0,0-1 0,0 1 0,1 0 0,12-7 0,5-1-6735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1.619"/>
    </inkml:context>
    <inkml:brush xml:id="br0">
      <inkml:brushProperty name="width" value="0.035" units="cm"/>
      <inkml:brushProperty name="height" value="0.035" units="cm"/>
    </inkml:brush>
  </inkml:definitions>
  <inkml:trace contextRef="#ctx0" brushRef="#br0">159 673 24575,'1'-18'0,"1"1"0,1-1 0,1 1 0,0 0 0,1 0 0,1 0 0,1 0 0,0 1 0,1 0 0,0 1 0,13-17 0,11-13 0,2 2 0,50-50 0,-59 69 0,2 1 0,52-35 0,-51 38 0,1 2 0,1 0 0,1 3 0,0 0 0,1 2 0,0 2 0,1 0 0,51-8 0,-27 9 0,-20 3 0,0 2 0,0 1 0,46 1 0,-71 3 0,0 2 0,0-1 0,0 1 0,0 1 0,-1 0 0,1 1 0,-1 0 0,0 1 0,0 0 0,-1 1 0,1 0 0,-1 0 0,-1 1 0,13 11 0,175 196 0,-151-160 0,-24-27 0,-1 2 0,-1 0 0,-2 1 0,-1 1 0,-1 1 0,-2 0 0,-1 1 0,-2 1 0,-1 0 0,9 60 0,-6 16 0,-5 0 0,-7 120 0,-2-128 0,1-81 0,-1 1 0,-2-1 0,0 0 0,-1 0 0,-1-1 0,-1 1 0,0-1 0,-2 0 0,0-1 0,-2 0 0,0 0 0,-1-1 0,-1 0 0,-15 18 0,-50 62 0,-4-4 0,-101 93 0,114-121 0,46-42 0,-52 42 0,64-59 0,1-1 0,-1 0 0,-1 0 0,1-1 0,-1 0 0,0-1 0,0 0 0,0-1 0,-18 3 0,18-4 0,0 0 0,0 0 0,-1-1 0,1-1 0,0 0 0,-1-1 0,1 0 0,0 0 0,-1-1 0,1-1 0,0 0 0,0 0 0,1-1 0,-1-1 0,1 1 0,0-2 0,-13-8 0,-70-50 0,46 33 0,2-1 0,-81-76 0,-87-134 0,169 185 0,3-1 0,-50-95 0,78 124 0,1-1 0,2 0 0,1 0 0,2-1 0,0 0 0,3-1 0,0 0 0,2 1 0,1-1 0,2 0 0,1 0 0,2 1 0,1-1 0,12-43 0,1 7 0,2 2 0,53-116 0,-56 146 0,7-15 0,2 2 0,52-74 0,-70 113-28,1 2-1,0-1 0,0 1 1,1 1-1,13-9 1,-4 3-1166,6-5-5632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3.429"/>
    </inkml:context>
    <inkml:brush xml:id="br0">
      <inkml:brushProperty name="width" value="0.035" units="cm"/>
      <inkml:brushProperty name="height" value="0.035" units="cm"/>
      <inkml:brushProperty name="color" value="#E71224"/>
    </inkml:brush>
  </inkml:definitions>
  <inkml:trace contextRef="#ctx0" brushRef="#br0">1 0 24575,'0'613'-1365,"0"-587"-5461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2.936"/>
    </inkml:context>
    <inkml:brush xml:id="br0">
      <inkml:brushProperty name="width" value="0.035" units="cm"/>
      <inkml:brushProperty name="height" value="0.035" units="cm"/>
    </inkml:brush>
  </inkml:definitions>
  <inkml:trace contextRef="#ctx0" brushRef="#br0">61 741 24575,'-3'0'0,"1"0"0,0 0 0,0 0 0,-1-1 0,1 1 0,0-1 0,0 1 0,0-1 0,-1 0 0,1 0 0,0 0 0,0 0 0,0 0 0,0 0 0,0 0 0,1-1 0,-1 1 0,0-1 0,1 0 0,-4-3 0,3 2 0,0-1 0,0 1 0,1-1 0,-1 0 0,1 0 0,0 0 0,0 0 0,0 0 0,0 0 0,1-8 0,-1 1 0,2-1 0,0 1 0,0 0 0,1 0 0,0 0 0,1 0 0,1 1 0,4-11 0,10-11 0,2 1 0,1 1 0,1 1 0,2 0 0,0 2 0,31-25 0,-5 2 0,-20 21 0,1 2 0,2 0 0,0 2 0,2 2 0,68-34 0,-64 42 0,0 2 0,1 1 0,0 3 0,42-5 0,-16 2 0,-22 5 0,0 2 0,0 2 0,1 2 0,-1 1 0,62 10 0,-33 2 0,0 3 0,98 35 0,-153-44 0,0 1 0,-1 1 0,0 1 0,0 0 0,-1 1 0,0 1 0,25 22 0,-33-25 0,0 0 0,-1 0 0,0 1 0,0-1 0,-1 2 0,0-1 0,0 1 0,-1-1 0,-1 2 0,0-1 0,0 0 0,-1 1 0,0 0 0,2 19 0,-4-8 0,0-1 0,-2 1 0,-1-1 0,0 1 0,-10 36 0,-41 101 0,36-115 0,-28 119 0,33-108 0,-23 60 0,17-69 0,-1 9 0,-2-1 0,-3-1 0,-56 90 0,37-86 0,-3-2 0,-2-1 0,-3-3 0,-98 77 0,123-108 0,-1-1 0,-1-2 0,-48 24 0,58-34 0,0 0 0,0-1 0,-1-1 0,0-1 0,1 0 0,-1-2 0,-32 1 0,28-2 0,-1-2 0,1-1 0,0-1 0,-39-10 0,50 9 0,-1-1 0,1 0 0,0 0 0,1-1 0,-1-1 0,1 0 0,1-1 0,-1 0 0,-17-18 0,-17-21 0,3-2 0,-49-73 0,63 78 0,1-1 0,-21-51 0,39 74 0,1 1 0,1-1 0,1-1 0,1 0 0,2 1 0,0-1 0,0-27 0,2 25 0,0-33 0,11-93 0,-7 132 0,1 0 0,0 0 0,2 0 0,0 1 0,1 0 0,0 0 0,2 1 0,19-31 0,34-43-1365,-44 65-5461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4.117"/>
    </inkml:context>
    <inkml:brush xml:id="br0">
      <inkml:brushProperty name="width" value="0.035" units="cm"/>
      <inkml:brushProperty name="height" value="0.035" units="cm"/>
    </inkml:brush>
  </inkml:definitions>
  <inkml:trace contextRef="#ctx0" brushRef="#br0">52 1134 24575,'-2'0'0,"0"-1"0,0 0 0,0 0 0,1 0 0,-1 0 0,0-1 0,0 1 0,1-1 0,-1 1 0,1-1 0,-1 1 0,1-1 0,0 0 0,-1 1 0,1-1 0,0 0 0,-1-3 0,-17-36 0,18 36 0,0 0 0,0-1 0,1 1 0,0 0 0,0-1 0,0 1 0,0 0 0,1-1 0,0 1 0,0 0 0,1 0 0,0-1 0,-1 1 0,2 0 0,-1 1 0,0-1 0,1 0 0,5-6 0,8-12 0,2 2 0,26-28 0,-32 36 0,28-29 0,113-127 0,-110 120 0,3 2 0,1 2 0,66-49 0,170-100 0,-226 162 0,1 2 0,2 2 0,0 4 0,2 1 0,1 4 0,0 2 0,1 4 0,1 1 0,0 4 0,81 0 0,-129 8 0,0 0 0,-1 1 0,1 0 0,0 1 0,-1 2 0,0-1 0,0 2 0,0 0 0,0 1 0,-1 0 0,0 1 0,0 1 0,-1 1 0,0 0 0,0 1 0,-1 0 0,-1 1 0,18 18 0,-29-28 0,142 180 0,-126-156 0,-1 1 0,-2 0 0,0 1 0,-2 1 0,14 46 0,-13-25 0,-2 0 0,7 86 0,-17-107 0,0-1 0,-2 1 0,-1 0 0,-1 0 0,-2-1 0,-11 40 0,1-15 0,-3-1 0,-2-1 0,-2-1 0,-3 0 0,-1-2 0,-2-1 0,-42 51 0,-37 26 0,-140 123 0,43-75 0,177-153 0,-1 0 0,-1-2 0,0 0 0,-1-3 0,-1 0 0,-32 8 0,57-19 0,-33 8 0,-70 11 0,96-19 0,0-1 0,0-1 0,0-1 0,0 1 0,0-2 0,0 0 0,1 0 0,-1-2 0,-19-6 0,3-3 0,0 0 0,1-1 0,0-2 0,2-1 0,0-1 0,-34-32 0,48 39 0,2 0 0,0 0 0,0-2 0,1 1 0,0-1 0,1 0 0,1-1 0,0 0 0,1 0 0,0-1 0,1 1 0,1-1 0,0 0 0,1-1 0,-1-18 0,3-22 0,2 1 0,2 0 0,3 0 0,2 0 0,16-55 0,-17 84-170,-1 0-1,-2-1 0,0 1 1,-2-1-1,-1 0 0,-1 1 1,-6-48-1,-1 47-6655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5.589"/>
    </inkml:context>
    <inkml:brush xml:id="br0">
      <inkml:brushProperty name="width" value="0.035" units="cm"/>
      <inkml:brushProperty name="height" value="0.035" units="cm"/>
    </inkml:brush>
  </inkml:definitions>
  <inkml:trace contextRef="#ctx0" brushRef="#br0">227 529 24575,'-2'0'0,"1"-1"0,-1 0 0,1 0 0,0 1 0,-1-1 0,1 0 0,0 0 0,-1 0 0,1-1 0,0 1 0,0 0 0,0 0 0,0-1 0,0 1 0,0 0 0,0-1 0,1 1 0,-1-1 0,0 1 0,1-1 0,-1 1 0,1-1 0,0 0 0,0 1 0,-1-1 0,1 1 0,0-3 0,-4-47 0,5 41 0,0 0 0,1 0 0,0 0 0,1 0 0,-1 1 0,2-1 0,0 1 0,0-1 0,0 1 0,1 1 0,8-12 0,8-8 0,49-48 0,-43 48 0,-6 9 0,1 1 0,2 1 0,-1 1 0,2 1 0,0 1 0,1 1 0,0 1 0,1 1 0,0 2 0,34-7 0,-14 7 0,0 2 0,1 2 0,-1 2 0,82 6 0,188 36 0,-46 12 0,-218-38 0,-1 2 0,-1 3 0,52 25 0,-72-25 0,-1 2 0,-1 1 0,-1 1 0,0 2 0,-2 0 0,-1 2 0,35 46 0,-32-32 0,-1 1 0,-2 1 0,-2 1 0,-2 1 0,-1 1 0,-3 1 0,-2 0 0,17 86 0,-26-87 0,-1-1 0,-3 1 0,-1 0 0,-2 0 0,-3 0 0,-1 0 0,-2-1 0,-24 79 0,19-84 0,-2-2 0,-2 0 0,-2-1 0,-1-1 0,-1 0 0,-2-1 0,-2-2 0,0 0 0,-3-2 0,-34 32 0,9-16 0,-3-2 0,-2-2 0,-121 67 0,132-87 0,-1-1 0,-1-2 0,-1-3 0,0-1 0,-1-3 0,-61 7 0,12-7 0,4 2 0,-1-5 0,0-3 0,-98-8 0,161-2 0,0-2 0,1-1 0,0-1 0,1-2 0,0-1 0,0-2 0,1-1 0,1-1 0,-43-29 0,39 20 0,2-1 0,0-1 0,2-2 0,1 0 0,1-2 0,2-1 0,-32-50 0,46 60 0,1 0 0,0-1 0,2 0 0,1-1 0,0 0 0,2 0 0,0 0 0,2 0 0,1-1 0,0 1 0,2-1 0,1 0 0,7-45 0,4 3 0,3 2 0,3 0 0,44-106 0,15-9 0,54-141 0,-113 269-1365,-2 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6.863"/>
    </inkml:context>
    <inkml:brush xml:id="br0">
      <inkml:brushProperty name="width" value="0.035" units="cm"/>
      <inkml:brushProperty name="height" value="0.035" units="cm"/>
    </inkml:brush>
  </inkml:definitions>
  <inkml:trace contextRef="#ctx0" brushRef="#br0">1 701 24575,'2'-17'0,"2"1"0,0 0 0,1 0 0,8-18 0,15-55 0,-5 5 0,64-152 0,-57 160 0,5-15-1365,-27 65-5461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7.634"/>
    </inkml:context>
    <inkml:brush xml:id="br0">
      <inkml:brushProperty name="width" value="0.035" units="cm"/>
      <inkml:brushProperty name="height" value="0.035" units="cm"/>
    </inkml:brush>
  </inkml:definitions>
  <inkml:trace contextRef="#ctx0" brushRef="#br0">1 779 24575,'0'-4'0,"10"-5"0,23-13 0,-23 15 0,245-184 0,-215 164 0,1 2 0,1 2 0,67-27 0,58-31 0,-99 42 0,-34 22 0,-1-2 0,-1-1 0,-1-2 0,-1-1 0,43-41 0,66-67-1365,-134 126-5461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220"/>
    </inkml:context>
    <inkml:brush xml:id="br0">
      <inkml:brushProperty name="width" value="0.035" units="cm"/>
      <inkml:brushProperty name="height" value="0.035" units="cm"/>
    </inkml:brush>
  </inkml:definitions>
  <inkml:trace contextRef="#ctx0" brushRef="#br0">0 47 24575,'3'-1'0,"0"0"0,0 0 0,0 0 0,0 0 0,0-1 0,0 1 0,0-1 0,-1 0 0,1 1 0,-1-1 0,1 0 0,3-4 0,26-16 0,-26 21 0,-1 1 0,1-1 0,-1 1 0,1 0 0,0 1 0,-1-1 0,1 1 0,-1 0 0,1 1 0,-1-1 0,0 1 0,1 0 0,6 4 0,68 39 0,-72-40 0,309 227 0,-176-124 0,-96-81 120,-44-26-148,0-1 0,0 1 0,0-1 0,-1 0 0,1 1 0,0-1 0,0 0 0,0 1 0,0-1 0,0 0 0,0 0 0,-1 0 0,1 0 0,0 0 0,0 0 0,0 0 0,0 0 0,0-1 0,0 1 0,0 0 0,-1 0 0,1-1 0,0 1 0,0 0 0,0-1 0,-1 1-1,1-1 1,0 1 0,0-1 0,-1 0 0,1 1 0,0-1 0,-1 0 0,1 1 0,-1-1 0,1 0 0,-1 0 0,1 1 0,-1-1 0,0 0 0,1 0 0,-1 0 0,0 0 0,0 1 0,1-1 0,-1 0 0,0 0 0,0 0 0,0 0 0,0 0 0,0 0 0,-1-1 0,1-16-6798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769"/>
    </inkml:context>
    <inkml:brush xml:id="br0">
      <inkml:brushProperty name="width" value="0.035" units="cm"/>
      <inkml:brushProperty name="height" value="0.035" units="cm"/>
    </inkml:brush>
  </inkml:definitions>
  <inkml:trace contextRef="#ctx0" brushRef="#br0">155 792 24575,'-2'-9'0,"0"-1"0,-1 1 0,-1 0 0,1 0 0,-2 1 0,1-1 0,-1 1 0,0 0 0,-12-14 0,1-2 0,4 7 0,1 0 0,1-2 0,1 1 0,0-1 0,1 0 0,2-1 0,0 1 0,0-1 0,2-1 0,1 1 0,0-1 0,1-22 0,5-325-1365,-3 342-5461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370"/>
    </inkml:context>
    <inkml:brush xml:id="br0">
      <inkml:brushProperty name="width" value="0.035" units="cm"/>
      <inkml:brushProperty name="height" value="0.035" units="cm"/>
    </inkml:brush>
  </inkml:definitions>
  <inkml:trace contextRef="#ctx0" brushRef="#br0">18 1191 24575,'0'0'0,"-1"0"0,0 1 0,1-1 0,-1 0 0,1 0 0,-1 0 0,0 0 0,1 0 0,-1 0 0,0 0 0,1-1 0,-1 1 0,1 0 0,-1 0 0,0 0 0,1-1 0,-1 1 0,1 0 0,-1-1 0,1 1 0,-1 0 0,1-1 0,-1 1 0,1-1 0,-1 1 0,1-1 0,-1 1 0,1-1 0,0 1 0,-1-1 0,1 1 0,-1-2 0,10-19 0,24-14 0,-9 18 0,100-81 0,24-20 0,-58 49 0,11-12 0,228-178 0,-315 248 0,41-30 0,87-84 0,-70 35 0,-24 28 0,-33 43-195,0 0 0,2 1 0,0 1 0,0 0 0,2 2 0,39-27 0,-39 34-6631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952"/>
    </inkml:context>
    <inkml:brush xml:id="br0">
      <inkml:brushProperty name="width" value="0.035" units="cm"/>
      <inkml:brushProperty name="height" value="0.035" units="cm"/>
    </inkml:brush>
  </inkml:definitions>
  <inkml:trace contextRef="#ctx0" brushRef="#br0">1 21 24575,'7'-1'0,"-1"1"0,1-1 0,0-1 0,-1 1 0,12-5 0,-14 4 0,1 0 0,-1 1 0,0 0 0,1 0 0,0 0 0,-1 0 0,1 1 0,0-1 0,-1 1 0,1 0 0,0 1 0,-1-1 0,8 3 0,11 5 0,-2 1 0,1 1 0,-1 1 0,-1 1 0,0 1 0,36 31 0,101 110 0,-97-91 0,212 200 0,-206-214 0,-49-38 0,-1 0 0,0 1 0,14 14 0,-26-21 0,0 0 0,0-1 0,0 1 0,0 1 0,-1-1 0,0 0 0,0 1 0,-1 0 0,1 0 0,-1-1 0,-1 1 0,1 1 0,1 9 0,-1 73-1365,-3-63-5461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0.728"/>
    </inkml:context>
    <inkml:brush xml:id="br0">
      <inkml:brushProperty name="width" value="0.035" units="cm"/>
      <inkml:brushProperty name="height" value="0.035" units="cm"/>
    </inkml:brush>
  </inkml:definitions>
  <inkml:trace contextRef="#ctx0" brushRef="#br0">32 424 24575,'-19'7'0,"6"-2"0,22-19 0,194-210 0,-178 198 0,2 1 0,33-24 0,4-3 0,-15 18-1365,-26 23-5461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4.409"/>
    </inkml:context>
    <inkml:brush xml:id="br0">
      <inkml:brushProperty name="width" value="0.035" units="cm"/>
      <inkml:brushProperty name="height" value="0.035" units="cm"/>
      <inkml:brushProperty name="color" value="#E71224"/>
    </inkml:brush>
  </inkml:definitions>
  <inkml:trace contextRef="#ctx0" brushRef="#br0">248 125 24575,'0'-2'0,"0"1"0,1-1 0,-1 0 0,0 0 0,0 0 0,-1 0 0,1 1 0,0-1 0,0 0 0,-1 0 0,1 0 0,-1 1 0,0-1 0,1 0 0,-1 1 0,0-1 0,0 0 0,0 1 0,0-1 0,-1 1 0,1 0 0,0-1 0,0 1 0,-1 0 0,1 0 0,-1 0 0,1 0 0,-1 0 0,1 0 0,-1 0 0,0 0 0,0 1 0,1-1 0,-1 0 0,0 1 0,0 0 0,0-1 0,1 1 0,-1 0 0,0 0 0,0 0 0,0 0 0,0 1 0,-2-1 0,-3 2 0,1-1 0,-1 1 0,0 1 0,1-1 0,0 1 0,-1 0 0,1 0 0,0 1 0,1 0 0,-10 7 0,4-1 0,1-1 0,0 1 0,1 1 0,0 0 0,1 0 0,0 1 0,0 0 0,2 0 0,-1 1 0,2 0 0,-1 0 0,2 0 0,0 1 0,0-1 0,2 1 0,-1 0 0,2 0 0,-1 24 0,2-29 0,0 0 0,0 0 0,1 0 0,0 0 0,0-1 0,1 1 0,5 15 0,-5-20 0,1 0 0,-1 0 0,1-1 0,0 1 0,0 0 0,0-1 0,1 0 0,-1 0 0,1 0 0,-1 0 0,1 0 0,0-1 0,0 1 0,0-1 0,1 0 0,7 2 0,13 6 0,0-2 0,0-1 0,0 0 0,1-2 0,0-1 0,52 1 0,-75-5 0,21 1 0,1-2 0,-1 0 0,0-2 0,42-10 0,-60 12 0,0-1 0,0 0 0,0-1 0,0 0 0,-1 0 0,0 0 0,1 0 0,-1-1 0,0 0 0,0 0 0,-1 0 0,1-1 0,-1 0 0,0 1 0,-1-1 0,1-1 0,-1 1 0,0 0 0,0-1 0,0 0 0,-1 0 0,0 0 0,0 0 0,1-6 0,1-9 0,-1 1 0,-1-1 0,-1 0 0,0 0 0,-2 0 0,-4-26 0,3 35 0,0-1 0,-1 1 0,-1 0 0,0 0 0,0 0 0,-1 0 0,-1 1 0,0 0 0,-1 0 0,0 0 0,-13-14 0,11 16 0,-1 0 0,0 1 0,0 0 0,-1 1 0,0 0 0,-1 1 0,0 0 0,0 1 0,-15-5 0,7 4 0,0 0 0,-1 2 0,0 1 0,-41-2 0,33 6-25,1 1 0,-53 12 0,35-5-1265,19-5-5536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1.488"/>
    </inkml:context>
    <inkml:brush xml:id="br0">
      <inkml:brushProperty name="width" value="0.035" units="cm"/>
      <inkml:brushProperty name="height" value="0.035" units="cm"/>
    </inkml:brush>
  </inkml:definitions>
  <inkml:trace contextRef="#ctx0" brushRef="#br0">1 1 24575,'3'1'0,"0"1"0,0 0 0,0 0 0,0 0 0,0 1 0,0-1 0,-1 1 0,5 5 0,11 9 0,92 55 0,41 30 0,19 12 0,-37-27 0,-14-9 0,65 49 0,-183-126-34,3 3-99,1 0 0,0-1-1,0 1 1,0-1 0,0 0 0,1 0 0,-1-1 0,1 0 0,9 3 0,2-4-6693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3.455"/>
    </inkml:context>
    <inkml:brush xml:id="br0">
      <inkml:brushProperty name="width" value="0.035" units="cm"/>
      <inkml:brushProperty name="height" value="0.035" units="cm"/>
    </inkml:brush>
  </inkml:definitions>
  <inkml:trace contextRef="#ctx0" brushRef="#br0">1 0 24575,'-1'7'0,"2"-1"0,-1 0 0,1 1 0,0-1 0,0 0 0,0 0 0,1 0 0,0 0 0,0 0 0,1 0 0,0-1 0,0 1 0,0-1 0,6 8 0,-3-6 0,1-1 0,0 0 0,0 0 0,1 0 0,0-1 0,0 0 0,0-1 0,0 0 0,12 5 0,16 4 0,1-2 0,1-1 0,42 6 0,121 7 0,-124-16 0,348 23 0,39-19-212,-345-11-941,-94 0-5673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4.119"/>
    </inkml:context>
    <inkml:brush xml:id="br0">
      <inkml:brushProperty name="width" value="0.035" units="cm"/>
      <inkml:brushProperty name="height" value="0.035" units="cm"/>
    </inkml:brush>
  </inkml:definitions>
  <inkml:trace contextRef="#ctx0" brushRef="#br0">180 1 24575,'-12'1'0,"11"2"0,18 8 0,0-1 0,173 93 0,-130-75 0,-2 4 0,74 51 0,-124-77 0,-1 0 0,0 1 0,0 0 0,0 0 0,-1 0 0,0 1 0,-1 0 0,1 0 0,-2 0 0,1 1 0,-1-1 0,0 1 0,-1 0 0,4 17 0,-6-19 0,0-1 0,0 1 0,-1-1 0,0 1 0,-1 0 0,1-1 0,-1 1 0,0-1 0,-1 1 0,0-1 0,0 0 0,0 0 0,-1 1 0,0-2 0,0 1 0,0 0 0,-1 0 0,0-1 0,0 0 0,0 0 0,-1 0 0,-6 5 0,-178 146 0,140-117 0,-3-3 0,-1-1 0,-2-3 0,-1-2 0,-66 24 0,47-30-1365,51-16-5461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362"/>
    </inkml:context>
    <inkml:brush xml:id="br0">
      <inkml:brushProperty name="width" value="0.035" units="cm"/>
      <inkml:brushProperty name="height" value="0.035" units="cm"/>
    </inkml:brush>
  </inkml:definitions>
  <inkml:trace contextRef="#ctx0" brushRef="#br0">186 0 24575,'-1'8'0,"0"0"0,-1 0 0,0-1 0,0 1 0,-1-1 0,-4 10 0,-4 9 0,-7 35 0,4 1 0,1 0 0,4 1 0,-2 80 0,-18 172 0,26-270 0,-2 1 0,-2-1 0,-20 67 0,27-111 0,0-1 0,0 1 0,0 0 0,0-1 0,0 1 0,0-1 0,0 1 0,0 0 0,-1-1 0,1 1 0,0-1 0,0 1 0,-1-1 0,1 1 0,0-1 0,-1 1 0,1-1 0,0 1 0,-1-1 0,1 1 0,-1-1 0,1 0 0,-1 1 0,1-1 0,-1 0 0,1 1 0,-1-1 0,1 0 0,-1 0 0,0 1 0,-6-18 0,4-32 0,4-436 0,-1 457 0,2 0 0,1 1 0,8-40 0,-8 53 0,1 1 0,1 0 0,0 0 0,0 0 0,1 1 0,1 0 0,0 0 0,16-19 0,-9 12 0,2 1 0,1 1 0,0 0 0,1 1 0,0 1 0,2 1 0,-1 1 0,2 0 0,0 2 0,0 0 0,33-11 0,-41 18 0,7-3 0,0 0 0,0 2 0,0 0 0,40-3 0,-55 8 0,1 0 0,0 0 0,0 1 0,-1 0 0,1 0 0,0 0 0,-1 1 0,0 0 0,1 0 0,-1 0 0,0 1 0,0-1 0,0 1 0,0 1 0,0-1 0,-1 1 0,1-1 0,-1 1 0,0 0 0,-1 1 0,1-1 0,4 8 0,-3-5 0,0 1 0,-1 0 0,0-1 0,0 2 0,-1-1 0,0 0 0,0 1 0,-1-1 0,-1 1 0,1 0 0,-1-1 0,0 1 0,-1 0 0,0 0 0,-1 0 0,0 0 0,0-1 0,-4 16 0,-1-8 0,0 0 0,-1-1 0,-1 0 0,-1 0 0,0-1 0,0 0 0,-1 0 0,-22 21 0,16-17 0,11-11 0,-1 0 0,0-1 0,0 0 0,0 0 0,-1 0 0,0 0 0,0-1 0,-1-1 0,-9 6 0,25-12 0,0-1 0,0 2 0,0-1 0,0 1 0,0 1 0,1-1 0,-1 1 0,0 1 0,0 0 0,0 0 0,1 0 0,-1 1 0,-1 0 0,1 1 0,0-1 0,0 2 0,-1-1 0,0 1 0,0 0 0,0 1 0,13 10 0,-5 0 0,0 2 0,-2 0 0,1 1 0,-2 0 0,-1 1 0,0 1 0,12 31 0,-19-41 0,0-1 0,-1 1 0,-1 0 0,0 0 0,0 1 0,-1-1 0,0 0 0,-1 1 0,0-1 0,0 0 0,-1 1 0,-1-1 0,0 0 0,0 0 0,-1 0 0,0 0 0,0 0 0,-7 10 0,2-6 0,-2 0 0,0 0 0,-1-1 0,0 0 0,-1-1 0,0 0 0,-1-1 0,0 0 0,-1-1 0,0-1 0,0 0 0,-17 7 0,21-12 0,-1 1 0,1-1 0,-1-1 0,0 0 0,0 0 0,0-1 0,0 0 0,0-1 0,0-1 0,0 0 0,-1 0 0,1-1 0,0 0 0,0-1 0,0 0 0,0-1 0,0 0 0,1-1 0,-13-6 0,15 5-22,1 0 1,0-1-1,0 0 0,0 0 0,1-1 0,0 0 1,0 0-1,0 0 0,1-1 0,0 0 0,1 0 1,-6-12-1,-4-7-1060,3 9-5744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966"/>
    </inkml:context>
    <inkml:brush xml:id="br0">
      <inkml:brushProperty name="width" value="0.035" units="cm"/>
      <inkml:brushProperty name="height" value="0.035" units="cm"/>
    </inkml:brush>
  </inkml:definitions>
  <inkml:trace contextRef="#ctx0" brushRef="#br0">309 0 24575,'-8'1'0,"-1"0"0,1 0 0,0 1 0,0 0 0,-1 0 0,1 1 0,1 0 0,-1 1 0,0-1 0,1 2 0,0-1 0,0 1 0,0 0 0,0 0 0,1 1 0,0 0 0,0 0 0,1 0 0,-1 1 0,1 0 0,-5 11 0,-9 14 0,1 2 0,3 0 0,-18 52 0,18-43 0,6-23 0,1 2 0,0-1 0,2 1 0,1 0 0,0 0 0,2 1 0,1-1 0,0 26 0,2-45 0,1 0 0,-1 0 0,1 0 0,0 0 0,0 0 0,0 0 0,1 0 0,-1-1 0,1 1 0,-1 0 0,1-1 0,0 1 0,0-1 0,0 0 0,0 1 0,0-1 0,1 0 0,-1 0 0,1-1 0,-1 1 0,1 0 0,0-1 0,-1 1 0,1-1 0,0 0 0,0 0 0,0 0 0,0-1 0,0 1 0,5 0 0,12 1 0,0-1 0,-1-1 0,37-3 0,-23 1 0,-30 1-22,90-7 167,-85 7-294,0-1 0,0 0 0,0-1 1,0 0-1,-1 0 0,1 0 0,-1-1 1,0 0-1,8-6 0,5-8-6677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367"/>
    </inkml:context>
    <inkml:brush xml:id="br0">
      <inkml:brushProperty name="width" value="0.035" units="cm"/>
      <inkml:brushProperty name="height" value="0.035" units="cm"/>
    </inkml:brush>
  </inkml:definitions>
  <inkml:trace contextRef="#ctx0" brushRef="#br0">1 0 24575,'5'0'0,"1"10"0,1 10 0,3 0 0,1 2 0,-2 3 0,-2 2 0,-3 2 0,-1 1 0,-2 1 0,-1 0 0,-6 0 0,-1 0 0,-5-5 0,-1-7-8191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747"/>
    </inkml:context>
    <inkml:brush xml:id="br0">
      <inkml:brushProperty name="width" value="0.035" units="cm"/>
      <inkml:brushProperty name="height" value="0.035" units="cm"/>
    </inkml:brush>
  </inkml:definitions>
  <inkml:trace contextRef="#ctx0" brushRef="#br0">25 1 24575,'-5'0'0,"-2"5"0,0 7 0,2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110"/>
    </inkml:context>
    <inkml:brush xml:id="br0">
      <inkml:brushProperty name="width" value="0.035" units="cm"/>
      <inkml:brushProperty name="height" value="0.035" units="cm"/>
    </inkml:brush>
  </inkml:definitions>
  <inkml:trace contextRef="#ctx0" brushRef="#br0">0 1025 24575,'1'2'0,"0"-1"0,-1 1 0,1-1 0,0 1 0,0-1 0,0 0 0,0 1 0,0-1 0,0 0 0,0 0 0,0 1 0,1-1 0,-1 0 0,0 0 0,1-1 0,-1 1 0,1 0 0,-1 0 0,1-1 0,-1 1 0,1-1 0,0 1 0,-1-1 0,1 0 0,-1 1 0,1-1 0,2 0 0,46 4 0,-34-5 0,-1-1 0,0-1 0,1 0 0,-1-1 0,-1-1 0,21-9 0,87-48 0,-58 28 0,-32 15 0,0-1 0,-1-1 0,-1-2 0,-1-1 0,-1-1 0,-1-1 0,24-31 0,148-219 0,-166 224 0,41-83 0,-66 118 0,-1-1 0,0 0 0,-1 0 0,-1-1 0,0 1 0,-2-1 0,0 0 0,-1 0 0,-1-21 0,-1 38 0,0 1 0,0-1 0,0 0 0,0 0 0,-1 0 0,1 1 0,0-1 0,-1 0 0,0 0 0,1 1 0,-1-1 0,0 0 0,0 1 0,0-1 0,0 1 0,0-1 0,0 1 0,0 0 0,0-1 0,-1 1 0,1 0 0,0 0 0,-1 0 0,1 0 0,-1 0 0,0 0 0,-1-1 0,-1 1 0,0 1 0,1-1 0,-1 1 0,0 0 0,0 0 0,1 0 0,-1 1 0,0-1 0,0 1 0,1 0 0,-1 0 0,-5 2 0,-8 4 0,1 1 0,-1 1 0,1 0 0,-21 17 0,-10 13 0,2 3 0,1 1 0,2 2 0,3 2 0,1 2 0,3 2 0,-35 64 0,62-99 0,1 1 0,0-1 0,1 2 0,1-1 0,1 1 0,0 0 0,1 0 0,1 0 0,1 0 0,1 0 0,0 0 0,4 27 0,-3-41 5,0 0 0,0 0 0,0 0 0,1-1 0,-1 1 0,1 0 0,0-1 0,0 1 0,0-1 0,1 0 0,-1 1 0,1-1 0,-1 0 0,1-1 0,0 1 0,0 0 0,1-1 0,-1 0 0,0 0 0,1 0 0,-1 0 0,1 0 0,6 2 0,5 0-302,0 0 0,0 0 0,0-1 0,26 1 0,-6-2-6529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455"/>
    </inkml:context>
    <inkml:brush xml:id="br0">
      <inkml:brushProperty name="width" value="0.035" units="cm"/>
      <inkml:brushProperty name="height" value="0.035" units="cm"/>
    </inkml:brush>
  </inkml:definitions>
  <inkml:trace contextRef="#ctx0" brushRef="#br0">93 210 24575,'5'-2'0,"-1"-1"0,0 0 0,0 0 0,0 0 0,-1 0 0,1-1 0,-1 1 0,0-1 0,1 0 0,-2 0 0,1 0 0,3-7 0,5-5 0,2 0 0,1 0 0,1 1 0,1 0 0,0 1 0,0 1 0,2 1 0,-1 0 0,25-11 0,-40 22 0,1-1 0,-1 2 0,1-1 0,-1 0 0,1 0 0,-1 1 0,1 0 0,-1-1 0,1 1 0,-1 0 0,1 0 0,0 0 0,-1 1 0,6 0 0,-7 0 0,1 0 0,-1-1 0,0 1 0,1 0 0,-1 0 0,0 0 0,1 0 0,-1 0 0,0 0 0,0 0 0,0 0 0,0 1 0,0-1 0,0 0 0,0 1 0,-1-1 0,1 1 0,0 2 0,0 0 0,0 1 0,0-1 0,0 1 0,-1-1 0,0 1 0,0-1 0,-1 1 0,1-1 0,-1 1 0,0-1 0,0 1 0,0-1 0,0 0 0,-1 1 0,-4 7 0,-6 7 0,0 0 0,-1-1 0,-1-1 0,0 0 0,-27 23 0,31-31 0,0 0 0,0-1 0,-1 0 0,0-1 0,-1-1 0,0 1 0,0-2 0,0 0 0,0 0 0,-23 5 0,31-10 4,1 0 1,-1 0-1,1 0 0,-1-1 0,1 1 0,-1-1 0,0 0 0,1 0 0,0 0 1,-1-1-1,1 1 0,0-1 0,0 1 0,-1-1 0,1 0 0,1 0 0,-1-1 1,0 1-1,0-1 0,1 1 0,0-1 0,-1 0 0,1 0 0,0 0 0,0 0 1,1 0-1,-1 0 0,-1-5 0,-3-6-252,0-1 1,1 0-1,0 0 1,1 0-1,-1-17 1,1 5-6579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786"/>
    </inkml:context>
    <inkml:brush xml:id="br0">
      <inkml:brushProperty name="width" value="0.035" units="cm"/>
      <inkml:brushProperty name="height" value="0.035" units="cm"/>
    </inkml:brush>
  </inkml:definitions>
  <inkml:trace contextRef="#ctx0" brushRef="#br0">461 1 24575,'-18'15'0,"1"2"0,1 0 0,1 1 0,1 1 0,0 0 0,2 1 0,0 0 0,1 1 0,-13 32 0,-53 156 0,-116 219 0,163-354 0,28-69 0,1 1 0,-1-1 0,1 0 0,0 1 0,1-1 0,-1 1 0,1-1 0,0 1 0,1-1 0,-1 1 0,1-1 0,1 7 0,-1-11 0,0 0 0,-1 0 0,1 0 0,-1 0 0,1 0 0,0 0 0,0 0 0,0 0 0,0 0 0,0 0 0,-1 0 0,2 0 0,-1-1 0,0 1 0,0 0 0,0-1 0,0 1 0,0-1 0,0 1 0,1-1 0,-1 0 0,0 1 0,0-1 0,1 0 0,-1 0 0,0 0 0,1 0 0,-1 0 0,0 0 0,0 0 0,1 0 0,-1-1 0,0 1 0,0 0 0,0-1 0,1 1 0,-1-1 0,1 0 0,54-29 0,-45 23 0,38-26-31,54-47 0,-53 39-1272,-13 12-5523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5.198"/>
    </inkml:context>
    <inkml:brush xml:id="br0">
      <inkml:brushProperty name="width" value="0.035" units="cm"/>
      <inkml:brushProperty name="height" value="0.035" units="cm"/>
      <inkml:brushProperty name="color" value="#E71224"/>
    </inkml:brush>
  </inkml:definitions>
  <inkml:trace contextRef="#ctx0" brushRef="#br0">0 0 24575,'9'0'0,"0"0"0,0 1 0,0 0 0,0 1 0,-1 0 0,1 0 0,-1 1 0,15 6 0,-7 0 0,0 0 0,0 2 0,14 13 0,33 26 0,153 116 0,-208-159 0,0 0 0,0 1 0,-1-1 0,13 18 0,-14-16 0,1 0 0,1-1 0,-1 0 0,17 13 0,134 109 0,-147-120 0,0-1 0,0 1 0,14 19 0,-15-18 0,0 0 0,0 0 0,20 14 0,15 11 0,-1 2 0,45 51 0,-45-45 0,1-10 0,-38-29 0,0-1 0,0 1 0,0 1 0,0-1 0,-1 1 0,9 10 0,30 30-1365,-32-33-5461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8.194"/>
    </inkml:context>
    <inkml:brush xml:id="br0">
      <inkml:brushProperty name="width" value="0.035" units="cm"/>
      <inkml:brushProperty name="height" value="0.035" units="cm"/>
    </inkml:brush>
  </inkml:definitions>
  <inkml:trace contextRef="#ctx0" brushRef="#br0">1 1 24575,'5'0'0,"7"0"0,6 0 0,6 0 0,4 0 0,2 0 0,2 0 0,0 0 0,-1 0 0,1 0 0,0 0 0,-1 0 0,0 0 0,-6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037"/>
    </inkml:context>
    <inkml:brush xml:id="br0">
      <inkml:brushProperty name="width" value="0.035" units="cm"/>
      <inkml:brushProperty name="height" value="0.035" units="cm"/>
    </inkml:brush>
  </inkml:definitions>
  <inkml:trace contextRef="#ctx0" brushRef="#br0">290 0 24575,'1'1'0,"-1"-1"0,1 0 0,0 0 0,-1 0 0,1 1 0,-1-1 0,1 0 0,0 1 0,-1-1 0,1 1 0,-1-1 0,1 0 0,-1 1 0,1-1 0,-1 1 0,0 0 0,1-1 0,-1 1 0,0-1 0,1 1 0,-1-1 0,0 1 0,0 0 0,1-1 0,-1 1 0,0 0 0,0-1 0,0 1 0,0 0 0,0-1 0,0 1 0,0 0 0,0-1 0,0 1 0,0 0 0,0-1 0,0 1 0,-1 0 0,1-1 0,0 1 0,0-1 0,-1 2 0,-10 30 0,-12 21 0,-66 177 0,78-193 0,-50 135 0,52-151 0,-1-1 0,0-1 0,-2 0 0,-1 0 0,0-1 0,-17 17 0,23-27 0,13-15 0,28-38 0,150-274 0,-182 314 0,1 1 0,1 0 0,-1 0 0,1 0 0,0 0 0,5-4 0,-9 7 0,1 1 0,0-1 0,-1 1 0,1 0 0,0-1 0,-1 1 0,1 0 0,0-1 0,0 1 0,-1 0 0,1 0 0,0-1 0,0 1 0,-1 0 0,1 0 0,0 0 0,0 0 0,0 0 0,-1 0 0,1 1 0,0-1 0,0 0 0,-1 0 0,1 0 0,0 1 0,0-1 0,-1 0 0,1 1 0,0-1 0,-1 0 0,1 1 0,-1-1 0,1 1 0,0-1 0,-1 1 0,1 0 0,-1-1 0,1 1 0,-1 0 0,0-1 0,1 1 0,-1 0 0,0-1 0,1 1 0,-1 0 0,0-1 0,0 1 0,1 0 0,-1 0 0,0 1 0,12 73 0,-11-60 0,1-1 0,0 1 0,1-1 0,0 0 0,10 24 0,-12-35 0,1 1 0,0-1 0,0 0 0,1 0 0,-1 0 0,1 0 0,-1 0 0,1 0 0,0 0 0,0-1 0,0 0 0,0 1 0,1-1 0,-1-1 0,1 1 0,-1 0 0,1-1 0,0 1 0,-1-1 0,1 0 0,0-1 0,0 1 0,0-1 0,0 1 0,-1-1 0,6 0 0,0-2 0,-1 1 0,1-1 0,-1 0 0,0-1 0,0 0 0,0 0 0,0-1 0,0 0 0,-1 0 0,1-1 0,7-6 0,7-6 0,0-2 0,22-22 0,43-67 0,-4 5 0,-83 102 0,0 0 0,1 1 0,-1-1 0,1 0 0,-1 0 0,1 1 0,0-1 0,-1 0 0,1 1 0,0-1 0,-1 1 0,1-1 0,0 1 0,0-1 0,-1 1 0,1-1 0,0 1 0,0 0 0,0 0 0,0-1 0,0 1 0,-1 0 0,1 0 0,2 0 0,-5 19 0,-19 37 0,20-54 0,-13 25 0,-1 0 0,-2-1 0,-27 33 0,28-39 0,1 0 0,1 1 0,0 1 0,2 0 0,-19 45 0,30-64-136,0 1-1,0 0 1,0 0-1,1 0 1,-1 0-1,1 0 1,0 0-1,0 0 0,1 6 1,4 7-6690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620"/>
    </inkml:context>
    <inkml:brush xml:id="br0">
      <inkml:brushProperty name="width" value="0.035" units="cm"/>
      <inkml:brushProperty name="height" value="0.035" units="cm"/>
    </inkml:brush>
  </inkml:definitions>
  <inkml:trace contextRef="#ctx0" brushRef="#br0">206 0 24575,'14'0'0,"-26"1"0,-44 4 0,45 0 0,0-1 0,0 1 0,1 1 0,0 0 0,0 0 0,1 1 0,0 1 0,-12 11 0,16-16 0,1 1 0,0 1 0,0-1 0,0 1 0,1-1 0,0 1 0,-1 0 0,2 0 0,-1 0 0,0 1 0,1-1 0,0 1 0,1-1 0,-1 1 0,1 0 0,0 0 0,0-1 0,1 10 0,0-13 0,0-1 0,0 1 0,0-1 0,1 1 0,-1-1 0,1 1 0,-1-1 0,1 1 0,0-1 0,-1 0 0,1 1 0,0-1 0,0 0 0,0 1 0,0-1 0,0 0 0,0 0 0,1 0 0,-1 0 0,0 0 0,0 0 0,1 0 0,-1-1 0,3 2 0,-1-1 0,1-1 0,-1 1 0,0-1 0,1 0 0,-1 1 0,0-2 0,1 1 0,-1 0 0,0-1 0,1 1 0,3-3 0,4 0 0,-1-1 0,1-1 0,-1 0 0,0 0 0,18-13 0,-16 6 0,-1 1 0,0-2 0,-1 0 0,0 0 0,-1 0 0,-1-1 0,0-1 0,-1 1 0,7-23 0,-13 30 0,-9 20 0,-10 23 0,17-33-45,0 0-1,-1 0 1,1 0-1,1 0 1,-1 0-1,0 0 1,1 0-1,-1 0 1,1 1-1,0-1 1,0 0-1,0 0 1,1 0-1,-1 0 1,1 1-1,-1-1 1,1 0-1,0 0 1,0 0-1,1-1 1,-1 1-1,1 0 1,-1 0-1,1-1 0,0 1 1,0 0-1,0-1 1,0 0-1,3 3 1,13 4-6781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967"/>
    </inkml:context>
    <inkml:brush xml:id="br0">
      <inkml:brushProperty name="width" value="0.035" units="cm"/>
      <inkml:brushProperty name="height" value="0.035" units="cm"/>
    </inkml:brush>
  </inkml:definitions>
  <inkml:trace contextRef="#ctx0" brushRef="#br0">30 1 24575,'-5'0'0,"-2"5"0,1 12 0,0 9 0,3 5 0,0 2 0,7-4 0,3-2 0,-1-1 0,5-4 0,-1-1 0,5 2 0,4 1 0,4 2 0,3 2 0,3 2 0,2 0 0,-5-5-8191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360"/>
    </inkml:context>
    <inkml:brush xml:id="br0">
      <inkml:brushProperty name="width" value="0.035" units="cm"/>
      <inkml:brushProperty name="height" value="0.035" units="cm"/>
    </inkml:brush>
  </inkml:definitions>
  <inkml:trace contextRef="#ctx0" brushRef="#br0">1 316 24575,'8'-1'0,"0"0"0,0 0 0,-1-1 0,1 0 0,0 0 0,-1-1 0,1 0 0,-1-1 0,10-5 0,62-45 0,-63 42 0,27-16 0,2 2 0,62-27 0,-52 28 0,55-37 0,-91 48-1365,-6 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915"/>
    </inkml:context>
    <inkml:brush xml:id="br0">
      <inkml:brushProperty name="width" value="0.035" units="cm"/>
      <inkml:brushProperty name="height" value="0.035" units="cm"/>
    </inkml:brush>
  </inkml:definitions>
  <inkml:trace contextRef="#ctx0" brushRef="#br0">633 0 24575,'-1'11'0,"0"1"0,-1-1 0,0 0 0,-1 0 0,0 0 0,-1-1 0,0 1 0,-8 14 0,-53 82 0,34-58 0,-111 202 0,-16 25 0,144-253 0,-17 29 0,-2-2 0,-3-1 0,-54 58 0,110-131 0,-1-1 0,-1-1 0,23-42 0,23-36 0,-54 90 0,1-1 0,0 1 0,1 1 0,0 0 0,1 0 0,0 2 0,1-1 0,1 2 0,-1 0 0,2 1 0,-1 0 0,1 1 0,1 1 0,-1 0 0,1 2 0,0 0 0,31-5 0,-14 7 12,56 2 0,-70 2-167,0 0 1,-1-1 0,1-1-1,-1-1 1,1-1 0,-1 0 0,0-2-1,32-11 1,-31 5-6672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306"/>
    </inkml:context>
    <inkml:brush xml:id="br0">
      <inkml:brushProperty name="width" value="0.035" units="cm"/>
      <inkml:brushProperty name="height" value="0.035" units="cm"/>
    </inkml:brush>
  </inkml:definitions>
  <inkml:trace contextRef="#ctx0" brushRef="#br0">486 0 24575,'-1'5'0,"-1"-1"0,0 1 0,-1-1 0,1 0 0,-1 1 0,0-1 0,0-1 0,0 1 0,0 0 0,-4 3 0,-4 5 0,-22 33 0,2 2 0,-36 70 0,-39 110 0,40-80 0,8-36 75,-15 35-1515,65-125-5386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847"/>
    </inkml:context>
    <inkml:brush xml:id="br0">
      <inkml:brushProperty name="width" value="0.035" units="cm"/>
      <inkml:brushProperty name="height" value="0.035" units="cm"/>
    </inkml:brush>
  </inkml:definitions>
  <inkml:trace contextRef="#ctx0" brushRef="#br0">92 245 24575,'25'1'0,"-1"-1"0,1-1 0,0-1 0,-1-2 0,0 0 0,1-1 0,24-10 0,-25 6 0,-7 3 0,-1 0 0,0-1 0,0-1 0,19-13 0,-30 18 0,-1 0 0,0-1 0,0 0 0,-1 0 0,1 0 0,-1 0 0,0 0 0,0-1 0,0 1 0,0-1 0,-1 0 0,0 0 0,0 0 0,0 0 0,0 0 0,-1 0 0,0 0 0,1-10 0,-2 13 0,0 0 0,0 0 0,0 0 0,0-1 0,0 1 0,0 0 0,-1 0 0,1 0 0,-1 0 0,1-1 0,-1 1 0,0 0 0,0 0 0,0 0 0,0 0 0,0 1 0,-1-1 0,1 0 0,0 0 0,-1 1 0,-3-4 0,2 3 0,-1 0 0,1 0 0,-1 0 0,0 1 0,0-1 0,1 1 0,-1 0 0,0 0 0,-1 0 0,1 0 0,-4 1 0,-6-1 0,-1 2 0,1 0 0,0 0 0,0 1 0,-25 7 0,23-3 0,1 1 0,-1 0 0,1 1 0,0 1 0,1 0 0,0 1 0,1 0 0,0 1 0,-17 18 0,9-5 0,0 0 0,2 2 0,0 0 0,-15 31 0,28-48 0,1 1 0,1 1 0,-1-1 0,2 0 0,-1 1 0,1 0 0,-2 19 0,5-26 0,0 0 0,0 0 0,0 0 0,0 0 0,1 0 0,0 0 0,0 0 0,0 0 0,0 0 0,0-1 0,1 1 0,0 0 0,0-1 0,0 1 0,0-1 0,0 0 0,1 1 0,-1-1 0,1 0 0,0 0 0,0-1 0,0 1 0,7 3 0,3 3-273,0-2 0,1 0 0,1-1 0,27 9 0,-12-7-6553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482"/>
    </inkml:context>
    <inkml:brush xml:id="br0">
      <inkml:brushProperty name="width" value="0.035" units="cm"/>
      <inkml:brushProperty name="height" value="0.035" units="cm"/>
    </inkml:brush>
  </inkml:definitions>
  <inkml:trace contextRef="#ctx0" brushRef="#br0">295 29 24575,'-4'-3'0,"0"0"0,0 0 0,0 1 0,0-1 0,-1 1 0,1 0 0,-1 0 0,1 0 0,-1 1 0,1-1 0,-1 1 0,0 0 0,0 1 0,0-1 0,0 1 0,0 0 0,0 0 0,1 0 0,-10 3 0,6-2 0,0 1 0,0 1 0,0-1 0,0 1 0,0 1 0,1 0 0,-1 0 0,1 0 0,0 1 0,-10 9 0,6-5 0,1 1 0,1 0 0,0 1 0,1 0 0,0 1 0,0 0 0,1 0 0,1 0 0,0 1 0,0 0 0,-5 23 0,11-34 0,-1 0 0,1 0 0,0 0 0,0 0 0,0 0 0,0 0 0,0 0 0,1 0 0,-1-1 0,0 1 0,1 0 0,0 0 0,-1 0 0,1 0 0,0-1 0,0 1 0,0 0 0,0-1 0,0 1 0,0-1 0,0 1 0,3 1 0,-2-1 0,1 0 0,0 0 0,0-1 0,1 1 0,-1-1 0,0 0 0,0 0 0,1 0 0,-1 0 0,1 0 0,4 0 0,6-1 0,0 0 0,0-1 0,0 0 0,0-1 0,14-4 0,-11 1 0,0 0 0,0-2 0,-1 0 0,0-1 0,0-1 0,-1 0 0,0-1 0,-1 0 0,0-2 0,-1 1 0,0-2 0,0 0 0,-2 0 0,1-1 0,8-16 0,-18 26 0,0 0 0,0 0 0,0 0 0,-1-1 0,0 1 0,0 0 0,0-1 0,0-8 0,-1 13 0,0 0 0,0 0 0,0 0 0,0-1 0,0 1 0,0 0 0,0 0 0,0-1 0,0 1 0,0 0 0,0 0 0,0-1 0,-1 1 0,1 0 0,0 0 0,0 0 0,0-1 0,0 1 0,0 0 0,0 0 0,-1 0 0,1 0 0,0-1 0,0 1 0,0 0 0,-1 0 0,1 0 0,0 0 0,0 0 0,0 0 0,-1-1 0,1 1 0,0 0 0,0 0 0,0 0 0,-1 0 0,1 0 0,0 0 0,0 0 0,-1 0 0,1 0 0,-13 6 0,-10 11 0,10-4 0,1 0 0,0 1 0,1 0 0,0 1 0,-8 17 0,15-27 0,1 1 0,0 0 0,0 0 0,0 0 0,1 0 0,0 0 0,0 1 0,1-1 0,0 1 0,0-1 0,0 1 0,1 0 0,0-1 0,0 1 0,1-1 0,0 1 0,1 7 0,0-10 0,0 0 0,1 0 0,-1 0 0,1-1 0,0 1 0,0-1 0,0 1 0,0-1 0,1 0 0,0 0 0,-1 0 0,1-1 0,0 1 0,0-1 0,0 0 0,0 0 0,1-1 0,-1 1 0,0-1 0,1 0 0,-1 0 0,1 0 0,0 0 0,-1-1 0,9 0 0,-3 0 0,0-1 0,0 0 0,-1 0 0,1 0 0,-1-2 0,1 1 0,-1-1 0,0 0 0,0-1 0,0 0 0,13-8 0,8-12 0,-1-1 0,28-31 0,-5 4 0,-37 38-227,-2-1-1,0 0 1,-1-1-1,0 0 1,11-22-1,-9 11-6598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818"/>
    </inkml:context>
    <inkml:brush xml:id="br0">
      <inkml:brushProperty name="width" value="0.035" units="cm"/>
      <inkml:brushProperty name="height" value="0.035" units="cm"/>
    </inkml:brush>
  </inkml:definitions>
  <inkml:trace contextRef="#ctx0" brushRef="#br0">217 0 24575,'-2'21'0,"-1"0"0,-1-1 0,-1 0 0,-1 0 0,0 0 0,-17 33 0,5-9 0,-22 53 0,-41 118 0,73-188 0,2 0 0,0 1 0,2 0 0,1-1 0,1 1 0,3 33 0,4-30-1365,2-8-5461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092"/>
    </inkml:context>
    <inkml:brush xml:id="br0">
      <inkml:brushProperty name="width" value="0.035" units="cm"/>
      <inkml:brushProperty name="height" value="0.035" units="cm"/>
      <inkml:brushProperty name="color" value="#E71224"/>
    </inkml:brush>
  </inkml:definitions>
  <inkml:trace contextRef="#ctx0" brushRef="#br0">1 632 24575,'9'0'0,"-1"0"0,1-1 0,0 0 0,0-1 0,-1 0 0,1-1 0,-1 1 0,0-2 0,0 1 0,0-1 0,0 0 0,-1-1 0,9-6 0,5-6 0,-2-1 0,-1 0 0,18-24 0,-29 35 0,73-66 0,-12 5 0,-43 45 0,16-22 0,-33 35 0,0 0 0,1 1 0,0 0 0,0 0 0,12-8 0,-12 11 11,-1-2 0,0 1 0,-1-1 0,1 0 0,-2-1-1,1 0 1,-1 0 0,0 0 0,-1-1 0,0 1 0,4-13 0,-3 8-310,1 0-1,0 1 1,1 0 0,15-20 0,-10 20-6527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240"/>
    </inkml:context>
    <inkml:brush xml:id="br0">
      <inkml:brushProperty name="width" value="0.035" units="cm"/>
      <inkml:brushProperty name="height" value="0.035" units="cm"/>
    </inkml:brush>
  </inkml:definitions>
  <inkml:trace contextRef="#ctx0" brushRef="#br0">47 185 24575,'7'1'0,"1"0"0,0 0 0,-1 1 0,1 0 0,9 4 0,26 5 0,37 5 0,-60-10 0,1-1 0,0-2 0,0 0 0,0-1 0,36-1 0,-51-3 0,0 1 0,0-1 0,0 0 0,0 0 0,0-1 0,0 0 0,-1 0 0,1 0 0,-1-1 0,0 0 0,0 0 0,-1 0 0,8-9 0,-9 11 0,-1 0 0,0-1 0,0 1 0,0-1 0,-1 1 0,1-1 0,-1 0 0,1 1 0,-1-1 0,0 0 0,0 0 0,0 0 0,0 0 0,-1 0 0,1 0 0,-1-1 0,0 1 0,0 0 0,0 0 0,0 0 0,0 0 0,-1 0 0,1 0 0,-1 0 0,0 0 0,0 0 0,0 0 0,-3-6 0,-3 1 0,0 0 0,0 0 0,-1 0 0,0 1 0,0 0 0,-1 1 0,0 0 0,0 0 0,0 1 0,-1 0 0,0 0 0,0 1 0,0 1 0,0 0 0,-17-4 0,8 4 0,-1 0 0,1 1 0,0 1 0,0 1 0,-1 1 0,1 0 0,-35 8 0,37-6-227,2 2-1,-1 0 1,0 0-1,1 2 1,-22 12-1,17-5-6598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887"/>
    </inkml:context>
    <inkml:brush xml:id="br0">
      <inkml:brushProperty name="width" value="0.035" units="cm"/>
      <inkml:brushProperty name="height" value="0.035" units="cm"/>
    </inkml:brush>
  </inkml:definitions>
  <inkml:trace contextRef="#ctx0" brushRef="#br0">764 25 24575,'0'-1'0,"-1"0"0,1 0 0,0 0 0,-1 0 0,1 1 0,-1-1 0,0 0 0,1 0 0,-1 0 0,0 1 0,1-1 0,-1 0 0,0 1 0,0-1 0,0 0 0,0 1 0,1-1 0,-1 1 0,0 0 0,0-1 0,0 1 0,0 0 0,0-1 0,-2 1 0,-29-7 0,29 7 0,-5-1 0,0 0 0,0 1 0,0 0 0,0 1 0,-1 0 0,1 0 0,1 0 0,-1 1 0,0 0 0,0 1 0,1 0 0,-1 0 0,1 1 0,0-1 0,0 2 0,-9 6 0,-9 9 0,1 1 0,-41 48 0,12-13 0,-33 25 0,-74 78 0,142-138 0,0 2 0,2 0 0,0 0 0,2 2 0,-22 51 0,30-62 0,-1 3 0,1 1 0,0-1 0,-6 36 0,12-48 0,-1 0 0,1 0 0,0 0 0,0 0 0,1 0 0,-1 0 0,1 0 0,0 0 0,1 0 0,-1 0 0,1 0 0,0 0 0,0-1 0,1 1 0,-1-1 0,1 1 0,0-1 0,6 7 0,26 22 0,2-2 0,0-2 0,3-1 0,74 40 0,-106-64-195,0 0 0,0 0 0,1-1 0,-1 0 0,1-1 0,17 3 0,-2-3-6631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446"/>
    </inkml:context>
    <inkml:brush xml:id="br0">
      <inkml:brushProperty name="width" value="0.035" units="cm"/>
      <inkml:brushProperty name="height" value="0.035" units="cm"/>
    </inkml:brush>
  </inkml:definitions>
  <inkml:trace contextRef="#ctx0" brushRef="#br0">0 742 24575,'2'-11'0,"1"1"0,0-1 0,0 1 0,1 0 0,0 0 0,1 0 0,0 0 0,0 1 0,1 0 0,0 0 0,11-11 0,-1-2 0,9-9 0,1 2 0,2 1 0,1 0 0,58-41 0,7-6 0,333-244 0,-425 318 0,-1 0 0,1-1 0,-1 1 0,1 0 0,0 0 0,-1 0 0,1 1 0,0-1 0,0 0 0,0 1 0,0-1 0,0 1 0,0 0 0,0-1 0,0 1 0,0 0 0,0 0 0,0 0 0,2 1 0,-2 0 0,0 0 0,-1 0 0,1 0 0,-1 1 0,0-1 0,1 0 0,-1 1 0,0-1 0,0 1 0,0-1 0,0 1 0,0-1 0,0 1 0,-1 0 0,1-1 0,0 1 0,-1 0 0,1 0 0,-1-1 0,0 1 0,1 3 0,1 25 0,0 0 0,-2 0 0,-1 1 0,-2-1 0,0 0 0,-2 0 0,-15 45 0,10-33 0,1 0 0,-5 82 0,15-110-91,1-1-1,1 1 0,1-1 0,0 1 1,0-1-1,1 0 0,1-1 0,0 1 1,1-1-1,14 19 0,-16-23-264,7 11-6470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823"/>
    </inkml:context>
    <inkml:brush xml:id="br0">
      <inkml:brushProperty name="width" value="0.035" units="cm"/>
      <inkml:brushProperty name="height" value="0.035" units="cm"/>
    </inkml:brush>
  </inkml:definitions>
  <inkml:trace contextRef="#ctx0" brushRef="#br0">13 104 24575,'-5'0'0,"-2"-5"0,10-2 0,11 0 0,13 2 0,7 2 0,-2-5 0,-2 0 0,0 0 0,-1 3 0,1 1 0,0 2 0,0-4 0,0-1 0,1 1 0,0 1 0,-6-4 0,-7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5.183"/>
    </inkml:context>
    <inkml:brush xml:id="br0">
      <inkml:brushProperty name="width" value="0.035" units="cm"/>
      <inkml:brushProperty name="height" value="0.035" units="cm"/>
    </inkml:brush>
  </inkml:definitions>
  <inkml:trace contextRef="#ctx0" brushRef="#br0">580 0 24575,'0'3'0,"1"0"0,0 0 0,0 0 0,0 0 0,0-1 0,0 1 0,1 0 0,-1-1 0,1 1 0,-1-1 0,1 0 0,0 1 0,4 3 0,34 30 0,-30-29 0,38 37 0,-2 2 0,-2 1 0,51 72 0,-82-101 0,-2 1 0,0 0 0,-2 0 0,0 1 0,-1 1 0,-1-1 0,0 1 0,-2 1 0,4 26 0,-7-31 0,-1 0 0,0-1 0,-2 1 0,1 0 0,-2-1 0,0 1 0,-1-1 0,-1 1 0,-1-1 0,0-1 0,-1 1 0,-12 24 0,-9 2 0,-1 0 0,-1-3 0,-3 0 0,-41 38 0,-157 129 0,134-125 0,56-47-195,-2-2 0,-2-1 0,0-2 0,-2-3 0,-1-1 0,-62 23 0,65-32-6631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464"/>
    </inkml:context>
    <inkml:brush xml:id="br0">
      <inkml:brushProperty name="width" value="0.035" units="cm"/>
      <inkml:brushProperty name="height" value="0.035" units="cm"/>
    </inkml:brush>
  </inkml:definitions>
  <inkml:trace contextRef="#ctx0" brushRef="#br0">217 335 24575,'-47'2'0,"32"-1"0,0 0 0,0 0 0,0-2 0,1 0 0,-1-1 0,-24-5 0,37 6 0,0 0 0,-1 0 0,1 0 0,0 0 0,-1 0 0,1-1 0,0 1 0,0-1 0,0 0 0,0 1 0,0-1 0,1 0 0,-1 0 0,0 0 0,1 0 0,-1 0 0,1-1 0,0 1 0,0 0 0,-2-5 0,2 2 0,1 1 0,-1-1 0,1 1 0,0 0 0,0-1 0,1 1 0,-1-1 0,1 1 0,0 0 0,0-1 0,2-4 0,2-4 0,1 0 0,0 1 0,1 0 0,0 1 0,1-1 0,18-19 0,-11 17 0,2 1 0,0 0 0,0 2 0,1 0 0,0 0 0,1 2 0,0 0 0,1 1 0,0 2 0,0 0 0,0 0 0,30-2 0,-44 7 0,1 0 0,0 1 0,-1 0 0,1 1 0,0-1 0,-1 1 0,1 0 0,0 1 0,-1 0 0,0 0 0,1 0 0,-1 1 0,11 6 0,-8-3 0,0 0 0,0 1 0,-1 0 0,0 1 0,-1 0 0,1 0 0,-2 1 0,7 9 0,-3-3 0,-1 1 0,-1 0 0,0 1 0,-1 0 0,-1 0 0,-1 0 0,0 1 0,-1 0 0,-1 0 0,0 20 0,-2-33 0,-1 11 0,1-1 0,-2 1 0,0-1 0,-1 0 0,-3 16 0,4-27 0,-1 0 0,1-1 0,-1 1 0,1-1 0,-1 1 0,0-1 0,0 0 0,0 1 0,-1-1 0,1 0 0,-1-1 0,0 1 0,0 0 0,0-1 0,0 1 0,0-1 0,0 0 0,0 0 0,-1-1 0,1 1 0,-1 0 0,0-1 0,1 0 0,-1 0 0,-4 0 0,-9 2 0,0-1 0,0-1 0,1-1 0,-1 0 0,0-1 0,0-1 0,0-1 0,0 0 0,1-1 0,0-1 0,0-1 0,0 0 0,0-1 0,-21-13 0,26 14 0,1-1 0,0 0 0,0-1 0,0 0 0,1-1 0,0 0 0,1 0 0,0-1 0,0 0 0,1-1 0,0 1 0,1-1 0,1 0 0,-1-1 0,2 0 0,0 0 0,0 0 0,1 0 0,0 0 0,-1-16 0,5 20 11,-1 0 0,1 0 0,0 0 0,0 0 0,1 0 0,0 0-1,1 1 1,0-1 0,0 1 0,7-12 0,0 1-506,1 1 0,27-31 0,-14 22-6331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826"/>
    </inkml:context>
    <inkml:brush xml:id="br0">
      <inkml:brushProperty name="width" value="0.035" units="cm"/>
      <inkml:brushProperty name="height" value="0.035" units="cm"/>
    </inkml:brush>
  </inkml:definitions>
  <inkml:trace contextRef="#ctx0" brushRef="#br0">277 1 24575,'-2'7'0,"0"-1"0,0 1 0,-1-1 0,1 1 0,-1-1 0,-1 0 0,1 0 0,-1-1 0,0 1 0,0-1 0,-1 1 0,0-1 0,-5 4 0,-21 29 0,9 2 0,1 0 0,2 1 0,2 1 0,2 0 0,-17 79 0,-20 228 0,48-315 0,-3 24 0,3 1 0,5 94 0,-1-149-105,0-1 0,1 0 0,-1 1 0,1-1 0,0 0 0,0 0 0,0 0 0,1 0 0,-1 0 0,1 0 0,-1 0 0,5 5 0,8 5-6721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241"/>
    </inkml:context>
    <inkml:brush xml:id="br0">
      <inkml:brushProperty name="width" value="0.035" units="cm"/>
      <inkml:brushProperty name="height" value="0.035" units="cm"/>
    </inkml:brush>
  </inkml:definitions>
  <inkml:trace contextRef="#ctx0" brushRef="#br0">125 186 24575,'-2'1'0,"0"-1"0,1 0 0,-1 0 0,0 0 0,0 0 0,0 0 0,1-1 0,-1 1 0,0-1 0,0 1 0,1-1 0,-1 1 0,0-1 0,1 0 0,-1 0 0,1 0 0,-1 0 0,-1-1 0,3 1 0,-1 0 0,1 0 0,0 0 0,-1 0 0,1 0 0,0 0 0,0 0 0,0 0 0,0 0 0,0 0 0,0 1 0,0-1 0,0 0 0,0 0 0,0 0 0,0 0 0,1 0 0,-1 0 0,0 0 0,1 0 0,-1 0 0,0 1 0,2-3 0,3-4 0,-1 1 0,2 0 0,-1-1 0,1 2 0,0-1 0,10-7 0,8-5 0,1 0 0,1 2 0,29-13 0,-48 25 0,1 1 0,-1 0 0,0 0 0,1 1 0,-1 0 0,1 0 0,0 1 0,0 0 0,0 1 0,0-1 0,-1 2 0,1-1 0,0 1 0,0 0 0,0 0 0,-1 1 0,12 4 0,-16-4 0,1 1 0,-1-1 0,0 1 0,0-1 0,0 1 0,0 0 0,-1 0 0,1 0 0,-1 0 0,0 1 0,0-1 0,0 1 0,0-1 0,-1 1 0,1 0 0,-1 0 0,0 0 0,0-1 0,0 1 0,-1 0 0,1 4 0,1 15 0,-1 1 0,-2 33 0,0-33 0,0-12 0,1 14 0,-1-1 0,-1 0 0,-2 0 0,-7 31 0,9-48 0,-1-1 0,0 0 0,0 1 0,-1-1 0,0-1 0,0 1 0,-1 0 0,1-1 0,-1 0 0,-1 0 0,1 0 0,-1-1 0,0 0 0,0 0 0,-1-1 0,1 1 0,-15 6 0,10-6 0,-1-1 0,1 0 0,-1 0 0,0-1 0,0-1 0,0 0 0,0 0 0,0-1 0,-1-1 0,1 0 0,0 0 0,0-2 0,0 1 0,0-2 0,0 1 0,-18-8 0,22 7 0,0-1 0,1 0 0,-1 0 0,1 0 0,0-1 0,0 0 0,1-1 0,-1 0 0,1 0 0,0 0 0,1 0 0,0-1 0,0 0 0,0 0 0,1-1 0,0 1 0,0-1 0,1 0 0,0 0 0,0 0 0,1 0 0,0 0 0,1-1 0,-1-10 0,1-102-1365,2 94-5461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617"/>
    </inkml:context>
    <inkml:brush xml:id="br0">
      <inkml:brushProperty name="width" value="0.035" units="cm"/>
      <inkml:brushProperty name="height" value="0.035" units="cm"/>
    </inkml:brush>
  </inkml:definitions>
  <inkml:trace contextRef="#ctx0" brushRef="#br0">2 0 24575,'-1'17'0,"1"-1"0,1 1 0,1-1 0,0 1 0,1-1 0,1 0 0,0 0 0,1 0 0,1-1 0,0 0 0,11 18 0,32 60 0,43 110 0,-5-7 0,-86-192 0,1-1 0,0 1 0,0-1 0,0 0 0,0 1 0,0-1 0,1 0 0,-1 0 0,1-1 0,0 1 0,0-1 0,0 1 0,0-1 0,0 0 0,0 0 0,1 0 0,-1 0 0,1-1 0,4 2 0,-3-3 0,-1 1 0,1-1 0,-1 0 0,1-1 0,0 1 0,-1-1 0,0 0 0,1 0 0,-1 0 0,0-1 0,1 1 0,-1-1 0,0 0 0,0-1 0,0 1 0,5-4 0,-6 3-151,1 0-1,0 0 0,-1 0 0,0-1 1,0 1-1,0-1 0,0 0 1,3-6-1,4-10-6674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008"/>
    </inkml:context>
    <inkml:brush xml:id="br0">
      <inkml:brushProperty name="width" value="0.035" units="cm"/>
      <inkml:brushProperty name="height" value="0.035" units="cm"/>
    </inkml:brush>
  </inkml:definitions>
  <inkml:trace contextRef="#ctx0" brushRef="#br0">60 0 24575,'-1'4'0,"0"0"0,0 0 0,-1 0 0,1 0 0,-1-1 0,0 1 0,0-1 0,-1 1 0,-3 4 0,-9 14 0,11-12 0,0 0 0,0 0 0,1 0 0,1 0 0,-1 0 0,2 1 0,-1-1 0,2 1 0,-1-1 0,1 1 0,1-1 0,0 1 0,0-1 0,1 0 0,5 15 0,4 4 0,1-1 0,1-1 0,32 50 0,-28-51 0,5 11 0,-8-11 0,2 0 0,0-1 0,2 0 0,1-2 0,35 35 0,-53-56 0,1-1 0,0 1 0,-1-1 0,1 0 0,0 0 0,0 1 0,0-1 0,0 0 0,0 0 0,0-1 0,0 1 0,1 0 0,-1-1 0,0 1 0,0-1 0,0 0 0,1 0 0,-1 0 0,0 0 0,0 0 0,1 0 0,-1-1 0,0 1 0,0-1 0,0 1 0,1-1 0,-1 0 0,0 0 0,0 0 0,0 0 0,0 0 0,-1 0 0,1-1 0,0 1 0,0-1 0,-1 1 0,1-1 0,-1 0 0,3-3 0,5-7 0,-1-1 0,0 0 0,-1-1 0,9-26 0,-8 21 0,27-67 0,-24 53 0,2 0 0,2 0 0,1 2 0,1 0 0,40-53 0,-22 43-682,59-51-1,-76 76-6143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664"/>
    </inkml:context>
    <inkml:brush xml:id="br0">
      <inkml:brushProperty name="width" value="0.035" units="cm"/>
      <inkml:brushProperty name="height" value="0.035" units="cm"/>
      <inkml:brushProperty name="color" value="#E71224"/>
    </inkml:brush>
  </inkml:definitions>
  <inkml:trace contextRef="#ctx0" brushRef="#br0">1 0 24575,'8'1'0,"1"-1"0,0 1 0,0 1 0,0 0 0,-1 0 0,1 0 0,-1 1 0,0 1 0,0-1 0,0 1 0,0 1 0,0 0 0,-1 0 0,0 0 0,7 7 0,8 10 0,0 2 0,36 50 0,-36-43 0,31 33 0,32 35 0,-65-73 0,2-1 0,0 0 0,1-2 0,47 37 0,65 48 0,-44-32 0,-88-74-52,10 8-210,0 0-1,-1 1 0,0 0 1,13 16-1,-20-19-6563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732"/>
    </inkml:context>
    <inkml:brush xml:id="br0">
      <inkml:brushProperty name="width" value="0.035" units="cm"/>
      <inkml:brushProperty name="height" value="0.035" units="cm"/>
    </inkml:brush>
  </inkml:definitions>
  <inkml:trace contextRef="#ctx0" brushRef="#br0">0 354 24575,'2'-12'0,"-1"-1"0,2 0 0,-1 1 0,2-1 0,0 1 0,0 0 0,1 0 0,1 0 0,0 1 0,0 0 0,1 0 0,1 0 0,0 1 0,0 0 0,1 1 0,0 0 0,16-13 0,2 1 0,0 1 0,1 1 0,1 1 0,1 2 0,51-21 0,-79 36 0,0 0 0,1 0 0,-1 0 0,0 0 0,1 1 0,-1-1 0,1 1 0,-1-1 0,1 1 0,0 0 0,-1 0 0,1 0 0,-1 0 0,1 0 0,-1 1 0,1-1 0,-1 1 0,1-1 0,-1 1 0,1 0 0,-1 0 0,0 0 0,0 1 0,1-1 0,-1 0 0,0 1 0,0 0 0,0-1 0,0 1 0,2 3 0,-1 0 0,-1-1 0,0 1 0,0 0 0,0-1 0,0 1 0,-1 0 0,0 0 0,0 0 0,0 1 0,-1-1 0,0 0 0,0 0 0,0 0 0,-2 10 0,0 2 0,-2 0 0,0 0 0,-1 0 0,0-1 0,-1 0 0,-1 0 0,-11 19 0,17-31 0,8-7 0,22-15 0,33-30 0,-43 30 0,-15 13 0,0 1 0,0-1 0,1 1 0,-1 0 0,1 1 0,0-1 0,0 1 0,0 0 0,0 0 0,1 0 0,9-3 0,-14 7 0,1-1 0,-1 1 0,0 0 0,0 0 0,1-1 0,-1 1 0,0 0 0,0 0 0,0 0 0,0 0 0,0 0 0,0 1 0,0-1 0,-1 0 0,1 0 0,0 1 0,0-1 0,-1 0 0,1 1 0,-1-1 0,0 0 0,1 1 0,-1-1 0,0 1 0,0-1 0,0 3 0,4 47 0,-4-45 0,-1 32 0,0-27 0,0 0 0,1 0 0,1 0 0,0 0 0,3 17 0,-3-25 0,0-1 0,0 1 0,0 0 0,1-1 0,-1 1 0,1-1 0,-1 1 0,1-1 0,0 0 0,0 0 0,0 0 0,0 0 0,0 0 0,0 0 0,0 0 0,1-1 0,-1 1 0,1-1 0,-1 1 0,1-1 0,0 0 0,-1 0 0,1-1 0,0 1 0,0 0 0,3-1 0,2 2-97,-1-2-1,1 1 1,0-1-1,0-1 1,-1 1-1,1-1 1,-1 0-1,1-1 1,-1 0-1,1 0 1,-1-1-1,0 0 0,13-7 1,-2-3-6729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238"/>
    </inkml:context>
    <inkml:brush xml:id="br0">
      <inkml:brushProperty name="width" value="0.035" units="cm"/>
      <inkml:brushProperty name="height" value="0.035" units="cm"/>
    </inkml:brush>
  </inkml:definitions>
  <inkml:trace contextRef="#ctx0" brushRef="#br0">2 1 24575,'2'40'0,"10"61"0,3 25 0,-38 449 0,15-407-1365,8-139-5461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604"/>
    </inkml:context>
    <inkml:brush xml:id="br0">
      <inkml:brushProperty name="width" value="0.035" units="cm"/>
      <inkml:brushProperty name="height" value="0.035" units="cm"/>
    </inkml:brush>
  </inkml:definitions>
  <inkml:trace contextRef="#ctx0" brushRef="#br0">12 127 24575,'-1'0'0,"0"-1"0,0 0 0,0 1 0,0-1 0,1 0 0,-1 0 0,0 0 0,0 0 0,1 0 0,-1 0 0,1 0 0,-1 0 0,1 0 0,-1 0 0,1 0 0,0 0 0,0 0 0,-1 0 0,1 0 0,0 0 0,0 0 0,0-1 0,0 1 0,0 0 0,0 0 0,1 0 0,-1 0 0,0 0 0,1-2 0,1 1 0,-1 0 0,1 0 0,0 0 0,-1 0 0,1 0 0,0 0 0,1 1 0,-1-1 0,0 1 0,0-1 0,1 1 0,2-1 0,10-5 0,1 2 0,32-8 0,-47 13 0,0 0 0,194-38 0,-161 33 0,1 2 0,0 2 0,58 4 0,-69 3-1365,-4 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981"/>
    </inkml:context>
    <inkml:brush xml:id="br0">
      <inkml:brushProperty name="width" value="0.035" units="cm"/>
      <inkml:brushProperty name="height" value="0.035" units="cm"/>
    </inkml:brush>
  </inkml:definitions>
  <inkml:trace contextRef="#ctx0" brushRef="#br0">160 93 24575,'-8'0'0,"1"0"0,-1 0 0,0 1 0,0 0 0,1 0 0,-1 1 0,0 0 0,1 0 0,-14 7 0,16-6 0,1 1 0,0-1 0,-1 1 0,2-1 0,-1 1 0,0 0 0,1 1 0,0-1 0,0 1 0,0-1 0,0 1 0,1 0 0,0 0 0,0 0 0,-2 8 0,0-1 0,1 1 0,0 0 0,0 0 0,2 0 0,0 0 0,0 1 0,1-1 0,1 0 0,2 15 0,-2-21 0,0-1 0,1 0 0,0 0 0,0 0 0,0 0 0,1 0 0,0 0 0,0-1 0,1 1 0,-1-1 0,1 0 0,0 0 0,0 0 0,1-1 0,0 1 0,-1-1 0,2 0 0,-1 0 0,0-1 0,8 5 0,3-1 0,-1 0 0,1-1 0,0 0 0,0-2 0,1 0 0,-1 0 0,1-2 0,0 0 0,0-1 0,0 0 0,0-1 0,0-2 0,0 1 0,-1-2 0,1 0 0,0-1 0,-1-1 0,0 0 0,18-9 0,-16 4 0,0 0 0,-1-1 0,-1-1 0,1 0 0,-2-1 0,23-25 0,-33 32 0,1-1 0,-1 1 0,0-1 0,-1-1 0,0 1 0,0-1 0,0 1 0,-1-1 0,-1 0 0,1 0 0,-1-1 0,0 1 0,-1 0 0,0-1 0,0 1 0,-1-1 0,0 1 0,-2-13 0,0 14 0,0 1 0,-1-1 0,0 1 0,0-1 0,0 1 0,-1 0 0,0 0 0,0 0 0,-1 1 0,1 0 0,-1-1 0,0 2 0,-1-1 0,1 0 0,-1 1 0,0 0 0,-9-4 0,-14-8 0,-1 1 0,-39-13 0,68 27 0,-10-3-91,1 0 0,-1 1 0,1 0 0,-1 0 0,0 1 0,0 1 0,0 0 0,0 0 0,0 1 0,-1 1 0,1-1 0,0 2 0,0 0 0,-12 3 0,4 3-6735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4.739"/>
    </inkml:context>
    <inkml:brush xml:id="br0">
      <inkml:brushProperty name="width" value="0.035" units="cm"/>
      <inkml:brushProperty name="height" value="0.035" units="cm"/>
    </inkml:brush>
  </inkml:definitions>
  <inkml:trace contextRef="#ctx0" brushRef="#br0">275 326 24575,'6'-1'0,"1"0"0,-1 0 0,1-1 0,-1 0 0,0 0 0,0 0 0,0-1 0,0 0 0,0 0 0,0 0 0,9-9 0,61-54 0,-54 45 0,18-16 0,3 0 0,-2-3 0,40-50 0,-115 128 0,22-27 0,2 0 0,-1 1 0,2 0 0,-10 15 0,-16 45 0,4 0 0,-35 118 0,42-112 0,-3-2 0,-51 101 0,32-96 0,-2-2 0,-81 98 0,127-174 0,0-1 0,0 0 0,0 0 0,0 0 0,0 0 0,-1 0 0,1 0 0,-1 0 0,1-1 0,-1 0 0,-3 2 0,5-3 0,0 1 0,0-1 0,-1 0 0,1 0 0,0 0 0,0 0 0,0 0 0,-1 0 0,1 0 0,0 0 0,0 0 0,-1 0 0,1-1 0,0 1 0,0-1 0,0 1 0,0-1 0,0 1 0,-2-2 0,1 0 0,-1-1 0,1 1 0,0-1 0,0 0 0,0 0 0,0 1 0,0-1 0,1-1 0,-1 1 0,1 0 0,0 0 0,0 0 0,0-1 0,1 1 0,-1-1 0,1 1 0,0-6 0,-1 6 0,1-1 0,0 1 0,1 0 0,-1 0 0,1-1 0,-1 1 0,1 0 0,0 0 0,0 0 0,0 0 0,1 0 0,-1 0 0,1 0 0,-1 0 0,1 1 0,0-1 0,4-4 0,-1 3 0,-1 0 0,1 1 0,0-1 0,0 1 0,1 0 0,-1 0 0,1 0 0,11-3 0,1 2 0,1 0 0,0 0 0,1 2 0,37 0 0,517 6 0,-566-4-136,1 0-1,-1 0 1,1-1-1,-1 0 1,1 0-1,-1-1 1,0 0-1,0 0 0,14-7 1,-1-4-6690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2.338"/>
    </inkml:context>
    <inkml:brush xml:id="br0">
      <inkml:brushProperty name="width" value="0.035" units="cm"/>
      <inkml:brushProperty name="height" value="0.035" units="cm"/>
    </inkml:brush>
  </inkml:definitions>
  <inkml:trace contextRef="#ctx0" brushRef="#br0">1 0 24575,'0'0'-8191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3.909"/>
    </inkml:context>
    <inkml:brush xml:id="br0">
      <inkml:brushProperty name="width" value="0.035" units="cm"/>
      <inkml:brushProperty name="height" value="0.035" units="cm"/>
    </inkml:brush>
  </inkml:definitions>
  <inkml:trace contextRef="#ctx0" brushRef="#br0">207 0 24575,'0'10'0,"-1"-1"0,-1 1 0,0-1 0,-6 19 0,-6 29 0,11-18 0,2 0 0,1 1 0,2-1 0,1 0 0,2 0 0,15 54 0,-8-43 0,-2 2 0,-3-1 0,-2 1 0,-2 0 0,-2 0 0,-10 87 0,4-111 0,-1 0 0,-2-1 0,0 0 0,-24 51 0,-63 98 0,90-168 0,-3 6 0,-3 4 0,0 2 0,1-1 0,1 1 0,0 0 0,-6 27 0,14-43 0,1 0 0,-1 0 0,1-1 0,0 1 0,0 0 0,0 0 0,0 0 0,0 0 0,1-1 0,0 1 0,0 0 0,0 0 0,0-1 0,1 1 0,2 4 0,-2-5 0,1 0 0,0 0 0,0 0 0,0 0 0,0-1 0,0 1 0,0-1 0,1 0 0,0 0 0,-1 0 0,1 0 0,0-1 0,0 1 0,-1-1 0,1 0 0,0 0 0,7 0 0,18 2 0,55 0 0,-54-3 0,54 6 0,76 30 0,12 2 0,-168-37-76,-1-1 1,1 1-1,0 0 0,0-1 0,0 0 0,0 0 0,0 0 0,-1-1 1,1 1-1,0-1 0,0 0 0,0 0 0,-1 0 0,1 0 1,0-1-1,-1 0 0,5-2 0,5-9-6750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4.971"/>
    </inkml:context>
    <inkml:brush xml:id="br0">
      <inkml:brushProperty name="width" value="0.035" units="cm"/>
      <inkml:brushProperty name="height" value="0.035" units="cm"/>
    </inkml:brush>
  </inkml:definitions>
  <inkml:trace contextRef="#ctx0" brushRef="#br0">1 449 24575,'17'-9'0,"0"-1"0,-1 0 0,0-2 0,0 0 0,-1-1 0,-1 0 0,17-20 0,5-13 0,34-56 0,-41 58 0,-20 29 0,2 1 0,-1 0 0,2 0 0,0 2 0,0-1 0,1 2 0,1 0 0,0 0 0,21-11 0,-33 20 0,0 1 0,0 0 0,1 1 0,-1-1 0,0 0 0,0 1 0,0-1 0,1 1 0,-1-1 0,0 1 0,1 0 0,-1 0 0,0 0 0,0 1 0,1-1 0,-1 0 0,0 1 0,0-1 0,1 1 0,-1 0 0,0 0 0,3 1 0,-1 1 0,0 0 0,0 0 0,-1 1 0,1-1 0,-1 1 0,0 0 0,0 0 0,0 0 0,-1 0 0,4 5 0,1 6 0,-1 1 0,0 0 0,-1 0 0,-1 0 0,4 22 0,-6-9 0,0 1 0,-3-1 0,0 0 0,-2 0 0,-1 0 0,-1 0 0,-1 0 0,-2-1 0,-1 0 0,-1-1 0,-16 31 0,24-55 0,1 0 0,0 0 0,-1 0 0,0-1 0,0 1 0,0-1 0,0 1 0,0-1 0,0 0 0,-4 3 0,5-5 0,1 1 0,0-1 0,0 0 0,-1 0 0,1 0 0,0 0 0,-1 0 0,1 1 0,0-1 0,-1 0 0,1 0 0,0 0 0,-1 0 0,1 0 0,0 0 0,-1 0 0,1 0 0,0 0 0,0 0 0,-1 0 0,1-1 0,0 1 0,-1 0 0,1 0 0,0 0 0,-1 0 0,1 0 0,0-1 0,0 1 0,-1 0 0,1 0 0,0 0 0,0-1 0,-1 1 0,-3-23 0,5 9 0,0 1 0,1-1 0,0 0 0,1 1 0,1-1 0,0 1 0,1 0 0,0 1 0,1-1 0,9-13 0,11-14 0,50-59 0,-35 48 0,-41 51 0,9-12 0,-1 0 0,1 1 0,1 0 0,0 1 0,1 0 0,0 1 0,0 0 0,1 1 0,13-8 0,-24 16 0,0-1 0,0 1 0,0-1 0,1 1 0,-1 0 0,0-1 0,0 1 0,1 0 0,-1 0 0,0 0 0,0 0 0,1 0 0,-1 1 0,0-1 0,0 0 0,1 0 0,-1 1 0,0-1 0,0 1 0,0-1 0,0 1 0,0-1 0,1 1 0,0 1 0,0 0 0,0 1 0,0-1 0,-1 0 0,1 0 0,-1 1 0,0-1 0,0 1 0,0-1 0,0 1 0,0 0 0,0 2 0,2 11 0,-1 0 0,-1-1 0,-1 21 0,0-27 0,-4 121 0,1-61 0,6 84 0,-2-147-124,0 0 0,0-1 0,0 1 0,0 0 0,1-1 0,0 1-1,0-1 1,1 0 0,-1 0 0,6 8 0,4 0-6702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329"/>
    </inkml:context>
    <inkml:brush xml:id="br0">
      <inkml:brushProperty name="width" value="0.035" units="cm"/>
      <inkml:brushProperty name="height" value="0.035" units="cm"/>
    </inkml:brush>
  </inkml:definitions>
  <inkml:trace contextRef="#ctx0" brushRef="#br0">0 33 24575,'147'1'0,"166"-3"0,-157-13 68,59-2-1501,-189 17-5393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901"/>
    </inkml:context>
    <inkml:brush xml:id="br0">
      <inkml:brushProperty name="width" value="0.035" units="cm"/>
      <inkml:brushProperty name="height" value="0.035" units="cm"/>
    </inkml:brush>
  </inkml:definitions>
  <inkml:trace contextRef="#ctx0" brushRef="#br0">0 242 24575,'1'-5'0,"0"-1"0,0 1 0,1 0 0,-1-1 0,1 1 0,0 0 0,0 0 0,1 0 0,-1 1 0,1-1 0,0 0 0,1 1 0,-1 0 0,1 0 0,0 0 0,6-5 0,9-8 0,2 1 0,24-14 0,-33 22 0,8-5 0,1 0 0,0 2 0,0 0 0,1 2 0,1 0 0,23-6 0,-40 14 0,0 0 0,-1 0 0,1 1 0,0-1 0,-1 1 0,1 0 0,0 1 0,0-1 0,-1 1 0,1 0 0,-1 1 0,1-1 0,6 4 0,-8-3 0,0 1 0,-1 0 0,1-1 0,-1 1 0,1 1 0,-1-1 0,0 0 0,0 1 0,0 0 0,-1-1 0,0 1 0,1 0 0,-1 0 0,0 1 0,-1-1 0,1 0 0,-1 1 0,2 8 0,-1-2 0,1 0 0,-2 0 0,0 1 0,0-1 0,-1 0 0,0 1 0,-1-1 0,0 0 0,-1 0 0,0 0 0,-1 0 0,0 0 0,-1 0 0,0-1 0,-1 1 0,0-1 0,0 0 0,-1-1 0,0 1 0,-1-1 0,0 0 0,-1-1 0,0 0 0,0 0 0,-10 7 0,-15 11 0,-45 25 0,-9 7 0,84-56 0,0 0 0,1 0 0,-1 0 0,1 0 0,-1 1 0,1-1 0,0 1 0,0 0 0,0-1 0,0 1 0,0 0 0,1 0 0,-1 0 0,1 0 0,0 0 0,0 1 0,0-1 0,0 0 0,1 0 0,-1 1 0,1-1 0,0 0 0,0 1 0,0-1 0,1 4 0,0-3 0,1-1 0,-1 1 0,1-1 0,-1 0 0,1 0 0,0 0 0,0 0 0,0 0 0,1 0 0,-1 0 0,1-1 0,0 1 0,0-1 0,-1 0 0,1 0 0,1 0 0,-1 0 0,0 0 0,0-1 0,1 1 0,-1-1 0,6 1 0,18 4 0,-1-1 0,1-2 0,0-1 0,0-1 0,0-1 0,0-2 0,0 0 0,29-8 0,-44 7-273,0-1 0,0 0 0,0-1 0,18-10 0,-10 4-6553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8.537"/>
    </inkml:context>
    <inkml:brush xml:id="br0">
      <inkml:brushProperty name="width" value="0.035" units="cm"/>
      <inkml:brushProperty name="height" value="0.035" units="cm"/>
      <inkml:brushProperty name="color" value="#E71224"/>
    </inkml:brush>
  </inkml:definitions>
  <inkml:trace contextRef="#ctx0" brushRef="#br0">1 1 24575,'2'4'0,"1"-1"0,0 1 0,0 0 0,0-1 0,0 0 0,0 0 0,1 0 0,0 0 0,-1 0 0,1-1 0,0 1 0,4 1 0,10 7 0,102 85 0,155 92 0,-193-135 0,51 28 0,-32-18 0,-13-6 0,111 69 0,-66-36 0,-44-47-38,-67-34-127,0 0-1,-1 2 0,-1 0 0,0 1 0,0 1 0,-2 1 0,31 29 0,-37-29-6660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6.700"/>
    </inkml:context>
    <inkml:brush xml:id="br0">
      <inkml:brushProperty name="width" value="0.035" units="cm"/>
      <inkml:brushProperty name="height" value="0.035" units="cm"/>
    </inkml:brush>
  </inkml:definitions>
  <inkml:trace contextRef="#ctx0" brushRef="#br0">1 1411 24575,'12'-1'0,"1"-1"0,-1 0 0,0-1 0,0-1 0,0 0 0,19-8 0,-16 5 0,1 1 0,31-7 0,262-27 0,-306 40 0,0 0 0,0-1 0,0 1 0,0-1 0,-1 0 0,1 0 0,0 0 0,0 0 0,-1-1 0,1 1 0,0-1 0,-1 0 0,0 0 0,1 1 0,-1-1 0,0-1 0,0 1 0,0 0 0,0 0 0,0-1 0,-1 1 0,1-1 0,-1 0 0,0 1 0,1-1 0,-1 0 0,0 0 0,-1 0 0,2-5 0,0-8 0,0-1 0,-1 0 0,-1 1 0,-3-25 0,1-8 0,8-12 0,2 0 0,18-66 0,-6 30 0,60-211 0,-50 203 0,17-84 0,-43 173-170,0 1-1,1-1 0,1 0 1,0 1-1,1 0 0,1 1 1,12-18-1,-9 19-6655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0.079"/>
    </inkml:context>
    <inkml:brush xml:id="br0">
      <inkml:brushProperty name="width" value="0.035" units="cm"/>
      <inkml:brushProperty name="height" value="0.035" units="cm"/>
    </inkml:brush>
  </inkml:definitions>
  <inkml:trace contextRef="#ctx0" brushRef="#br0">466 1 24575,'-5'0'0,"-1"1"0,0 1 0,1-1 0,-1 1 0,1 0 0,-1 0 0,1 1 0,0-1 0,0 1 0,0 0 0,-7 6 0,-47 44 0,44-32 0,0 1 0,2 0 0,0 1 0,2 0 0,0 1 0,2 0 0,-7 26 0,-7 14 0,-52 163 0,54-167 0,2 0 0,-18 106 0,-3 130 0,31-221 0,3 0 0,4 0 0,3 1 0,3-1 0,17 89 0,23 5 0,11 65 0,-53-224 0,183 929 0,-152-816 0,48 149 0,-66-232 0,1-1 0,3-1 0,0-1 0,42 59 0,-44-74 0,0-1 0,1 0 0,1-1 0,41 32 0,-52-46 0,1 0 0,0 0 0,0-1 0,0-1 0,1 1 0,0-1 0,0-1 0,0 0 0,0 0 0,0-1 0,0 0 0,1-1 0,-1 0 0,1-1 0,-1 0 0,11-2 0,-11 0-170,0-1-1,1 0 0,-2-1 1,1-1-1,0 1 0,-1-1 1,14-10-1,3-4-6655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105"/>
    </inkml:context>
    <inkml:brush xml:id="br0">
      <inkml:brushProperty name="width" value="0.035" units="cm"/>
      <inkml:brushProperty name="height" value="0.035" units="cm"/>
    </inkml:brush>
  </inkml:definitions>
  <inkml:trace contextRef="#ctx0" brushRef="#br0">88 0 24575,'26'29'0,"-1"1"0,-2 1 0,-1 1 0,24 48 0,16 22 0,114 126 0,-33-48 0,-113-134 0,-1 1 0,-3 1 0,-1 2 0,21 64 0,49 215 0,-77-244 0,11 157 0,-22 88 0,-9-295 0,-1-1 0,-1 0 0,-3 0 0,0 0 0,-3 0 0,0-1 0,-2-1 0,-22 43 0,-20 23 0,-81 113 0,75-122 0,-52 88 0,39-60 0,-141 177 0,194-272-273,0-2 0,-1-1 0,-1 0 0,-47 29 0,43-33-6553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303"/>
    </inkml:context>
    <inkml:brush xml:id="br0">
      <inkml:brushProperty name="width" value="0.035" units="cm"/>
      <inkml:brushProperty name="height" value="0.035" units="cm"/>
    </inkml:brush>
  </inkml:definitions>
  <inkml:trace contextRef="#ctx0" brushRef="#br0">0 34 24575,'40'0'0,"469"-19"0,-431 10 0,1 4 0,136 7 0,-91 26-1365,-101-25-5461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805"/>
    </inkml:context>
    <inkml:brush xml:id="br0">
      <inkml:brushProperty name="width" value="0.035" units="cm"/>
      <inkml:brushProperty name="height" value="0.035" units="cm"/>
    </inkml:brush>
  </inkml:definitions>
  <inkml:trace contextRef="#ctx0" brushRef="#br0">30 1 24575,'-1'0'0,"0"0"0,0 0 0,0-1 0,0 1 0,0 0 0,0 0 0,0 0 0,0 0 0,0 1 0,0-1 0,0 0 0,0 0 0,0 0 0,0 1 0,0-1 0,0 1 0,0-1 0,0 1 0,0-1 0,1 1 0,-1-1 0,0 1 0,0 0 0,1-1 0,-1 1 0,0 0 0,1 0 0,-1-1 0,1 1 0,-1 0 0,1 0 0,-1 0 0,1 0 0,-1 0 0,1 0 0,0 0 0,0 0 0,0 0 0,-1 0 0,1 1 0,1 1 0,-1 0 0,1-1 0,0 1 0,0-1 0,0 0 0,0 1 0,0-1 0,0 0 0,1 1 0,-1-1 0,1 0 0,0 0 0,-1 0 0,5 3 0,21 15 0,1-2 0,0-1 0,1-1 0,48 19 0,47 26 0,-94-44 0,0 3 0,-2 0 0,34 31 0,-53-42 0,0 0 0,0 1 0,0 0 0,-2 0 0,1 1 0,-1 0 0,-1 0 0,0 1 0,0 0 0,-1 0 0,-1 0 0,3 14 0,-6-21 0,-1 1 0,0-1 0,0 0 0,0 1 0,-1-1 0,1 1 0,-2-1 0,1 0 0,0 0 0,-1 0 0,0 0 0,0 0 0,0 0 0,-1 0 0,0 0 0,-5 6 0,-7 9 0,-2-1 0,-25 23 0,8-7 0,-13 15 0,4 3 0,-44 67 0,71-98-1365,1-4-5461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376"/>
    </inkml:context>
    <inkml:brush xml:id="br0">
      <inkml:brushProperty name="width" value="0.035" units="cm"/>
      <inkml:brushProperty name="height" value="0.035" units="cm"/>
    </inkml:brush>
  </inkml:definitions>
  <inkml:trace contextRef="#ctx0" brushRef="#br0">32 0 24575,'-1'15'0,"-1"0"0,0-1 0,-7 25 0,-4 27 0,9 14 0,4 0 0,3 0 0,4 0 0,26 117 0,-16-113-46,-5-30-614,9 94 1,-20-123-6167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990"/>
    </inkml:context>
    <inkml:brush xml:id="br0">
      <inkml:brushProperty name="width" value="0.035" units="cm"/>
      <inkml:brushProperty name="height" value="0.035" units="cm"/>
    </inkml:brush>
  </inkml:definitions>
  <inkml:trace contextRef="#ctx0" brushRef="#br0">522 37 24575,'-32'-10'0,"9"1"0,7 6 0,0 0 0,0 1 0,0 0 0,0 1 0,0 1 0,0 1 0,-23 3 0,30-2 0,0 0 0,0 1 0,0 0 0,0 0 0,1 1 0,-1 0 0,1 1 0,0 0 0,0 0 0,1 0 0,0 1 0,0 0 0,0 1 0,-7 9 0,-18 22 0,2 3 0,-31 55 0,51-76 0,0 0 0,1 0 0,1 1 0,1 0 0,0 1 0,2-1 0,-4 36 0,9-48 0,0 0 0,1 0 0,0 0 0,1 0 0,0-1 0,0 1 0,1 0 0,0-1 0,0 0 0,1 1 0,0-1 0,1-1 0,0 1 0,0-1 0,0 1 0,1-1 0,0-1 0,0 1 0,1-1 0,11 8 0,2 1 0,2 0 0,0-1 0,1-1 0,0-1 0,47 17 0,-53-24 0,-1 1 0,1-2 0,0 0 0,1-1 0,-1-1 0,1-1 0,-1 0 0,1-1 0,-1-1 0,0 0 0,1-2 0,-1 0 0,0-1 0,0 0 0,0-2 0,-1 0 0,0-1 0,0 0 0,26-17 0,-7 2 0,-2-1 0,0-2 0,43-42 0,-59 49 0,0 0 0,-1 0 0,-1-2 0,-1 0 0,-1 0 0,-1-1 0,11-27 0,-18 37 0,-2 0 0,1 0 0,-1 0 0,-1 0 0,0-1 0,-1 1 0,0-1 0,0 0 0,-2 1 0,1-1 0,-1 1 0,-1-1 0,0 1 0,-1-1 0,-5-14 0,4 17 0,0 0 0,-1 0 0,0 1 0,0-1 0,-1 1 0,0 1 0,-1-1 0,0 1 0,0 0 0,0 0 0,-1 1 0,0 0 0,0 0 0,0 1 0,-1 0 0,0 1 0,-18-7 0,-10-1 20,0 2 0,-1 1 0,-1 3 0,1 0 0,-48 1 0,28 5-515,1 3 0,-106 18 0,132-15-6331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7.918"/>
    </inkml:context>
    <inkml:brush xml:id="br0">
      <inkml:brushProperty name="width" value="0.035" units="cm"/>
      <inkml:brushProperty name="height" value="0.035" units="cm"/>
    </inkml:brush>
  </inkml:definitions>
  <inkml:trace contextRef="#ctx0" brushRef="#br0">26 371 24575,'-3'2'0,"1"1"0,-1-1 0,1 1 0,0-1 0,0 1 0,0 0 0,0 0 0,0 0 0,1 0 0,-1 0 0,0 5 0,2-8 0,0 1 0,0-1 0,0 1 0,0-1 0,0 0 0,0 1 0,0-1 0,0 1 0,0-1 0,0 1 0,0-1 0,0 0 0,0 1 0,1-1 0,-1 1 0,0-1 0,0 0 0,0 1 0,1-1 0,-1 0 0,0 1 0,1-1 0,-1 0 0,0 1 0,1-1 0,-1 0 0,0 0 0,1 1 0,-1-1 0,1 0 0,26 0 0,17-13 0,0-1 0,-1-3 0,-1-1 0,0-3 0,50-32 0,4-1 0,31-17 0,135-63 0,-248 129-273,-1 0 0,1 1 0,1 1 0,18-2 0,-7 2-6553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8.492"/>
    </inkml:context>
    <inkml:brush xml:id="br0">
      <inkml:brushProperty name="width" value="0.035" units="cm"/>
      <inkml:brushProperty name="height" value="0.035" units="cm"/>
    </inkml:brush>
  </inkml:definitions>
  <inkml:trace contextRef="#ctx0" brushRef="#br0">1 0 24575,'3'28'0,"1"0"0,2-1 0,1 0 0,1 0 0,1-1 0,16 32 0,-15-33 0,14 25 0,2-1 0,61 88 0,-19-34 0,-67-102-72,0 1 1,0-1-1,0 1 0,0-1 0,0 1 0,-1 0 0,1-1 0,0 1 1,-1 0-1,1 0 0,-1-1 0,0 1 0,1 0 0,-1 0 0,0 0 1,0 0-1,0-1 0,-1 5 0,-6 7-6754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9.880"/>
    </inkml:context>
    <inkml:brush xml:id="br0">
      <inkml:brushProperty name="width" value="0.035" units="cm"/>
      <inkml:brushProperty name="height" value="0.035" units="cm"/>
    </inkml:brush>
  </inkml:definitions>
  <inkml:trace contextRef="#ctx0" brushRef="#br0">3 217 24575,'-2'14'0,"2"-14"0,0 0 0,0 0 0,0 0 0,0-1 0,0 1 0,0 0 0,0 0 0,0 0 0,1 0 0,-1 0 0,0 0 0,0 0 0,0 0 0,0 0 0,0 0 0,0 0 0,0 0 0,0 0 0,0 0 0,1 0 0,-1 0 0,0 0 0,0 0 0,0 0 0,0 0 0,0 0 0,0 0 0,0 0 0,0 0 0,0 0 0,1 0 0,-1 0 0,0 0 0,0 0 0,0 0 0,0 1 0,0-1 0,0 0 0,0 0 0,0 0 0,0 0 0,0 0 0,0 0 0,0 0 0,0 0 0,1 0 0,-1 0 0,0 0 0,0 1 0,0-1 0,0 0 0,0 0 0,0 0 0,0 0 0,0 0 0,13-3 0,39-13 0,-1-2 0,60-30 0,36-13 0,73-4 0,-185 58 0,-1 1 0,1 2 0,0 1 0,54 3 0,-86 0 0,-1 0 0,1 0 0,-1 0 0,1 1 0,-1-1 0,1 1 0,-1 0 0,0-1 0,1 1 0,-1 0 0,0 0 0,0 1 0,0-1 0,1 0 0,-1 1 0,-1-1 0,1 1 0,0 0 0,0 0 0,-1 0 0,1 0 0,-1 0 0,1 0 0,-1 0 0,0 0 0,0 0 0,0 1 0,0-1 0,0 0 0,0 1 0,-1-1 0,1 0 0,-1 1 0,0-1 0,0 1 0,0-1 0,0 1 0,0-1 0,0 1 0,-1-1 0,0 4 0,-1 5 0,-1-1 0,0 1 0,0-1 0,-1 0 0,0-1 0,-1 1 0,0 0 0,-10 13 0,-18 19 0,-1-2 0,-2-1 0,-2-2 0,-1-2 0,-65 46 0,-115 67 0,206-138 0,-1 0 0,1 1 0,1 0 0,0 1 0,-20 26 0,30-35 0,0-1 0,0 1 0,0 0 0,1 0 0,-1 0 0,1-1 0,-1 2 0,1-1 0,0 0 0,0 0 0,1 0 0,-1 0 0,1 1 0,-1-1 0,1 0 0,0 1 0,0-1 0,1 0 0,-1 0 0,1 1 0,-1-1 0,1 0 0,0 0 0,0 0 0,1 0 0,-1 0 0,1 0 0,-1 0 0,1 0 0,0 0 0,0-1 0,0 1 0,0-1 0,1 1 0,-1-1 0,1 0 0,3 2 0,5 4 0,2-1 0,-1 0 0,1-1 0,0 0 0,0-1 0,16 4 0,87 17 0,-105-24 0,6 2 20,-1-2 0,0 0 0,1-1 0,-1-1 0,18-1 0,-24 0-169,0-1 1,-1 0-1,1-1 1,0 0-1,-1-1 1,0 0-1,0 0 1,0-1-1,11-7 1,6-6-6678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8.785"/>
    </inkml:context>
    <inkml:brush xml:id="br0">
      <inkml:brushProperty name="width" value="0.035" units="cm"/>
      <inkml:brushProperty name="height" value="0.035" units="cm"/>
      <inkml:brushProperty name="color" value="#E71224"/>
    </inkml:brush>
  </inkml:definitions>
  <inkml:trace contextRef="#ctx0" brushRef="#br0">0 0 24575,'0'889'-1365,"0"-862"-5461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0.400"/>
    </inkml:context>
    <inkml:brush xml:id="br0">
      <inkml:brushProperty name="width" value="0.035" units="cm"/>
      <inkml:brushProperty name="height" value="0.035" units="cm"/>
    </inkml:brush>
  </inkml:definitions>
  <inkml:trace contextRef="#ctx0" brushRef="#br0">425 207 24575,'3'-1'0,"0"1"0,0-1 0,0 0 0,-1 0 0,1-1 0,0 1 0,0 0 0,-1-1 0,1 0 0,-1 0 0,1 0 0,-1 0 0,0 0 0,0 0 0,3-3 0,-5 4 0,1 0 0,0 1 0,-1-1 0,1 0 0,-1 0 0,0 1 0,1-1 0,-1 0 0,0 0 0,1 0 0,-1 1 0,0-1 0,0 0 0,0 0 0,1 0 0,-1 0 0,0 0 0,0 0 0,0 1 0,-1-1 0,1-2 0,-1 2 0,0 0 0,1 1 0,-1-1 0,0 0 0,0 0 0,0 1 0,0-1 0,0 0 0,0 1 0,0-1 0,0 1 0,0-1 0,0 1 0,0 0 0,-1-1 0,1 1 0,0 0 0,0 0 0,0 0 0,0 0 0,-1 0 0,0 0 0,-15 0 0,1 1 0,0 1 0,-1 1 0,1 0 0,0 1 0,1 0 0,-1 2 0,-29 13 0,1 4 0,-69 48 0,95-59 0,0 2 0,-19 18 0,32-28 0,1 0 0,0 1 0,0-1 0,0 1 0,1 0 0,0 1 0,0-1 0,0 0 0,0 1 0,1 0 0,0-1 0,-2 12 0,4-14 0,0 0 0,0 0 0,1 0 0,-1 0 0,1 0 0,0 0 0,0 0 0,0 0 0,0 0 0,1-1 0,-1 1 0,1-1 0,-1 1 0,1-1 0,0 1 0,0-1 0,0 0 0,0 0 0,1 0 0,-1 0 0,1 0 0,-1-1 0,1 1 0,-1-1 0,1 1 0,0-1 0,0 0 0,-1 0 0,5 1 0,9 3 0,1 1 0,0-2 0,28 4 0,-2-3 0,1-3 0,0-1 0,-1-1 0,1-3 0,-1-2 0,1-2 0,-1-1 0,-1-3 0,0-1 0,-1-2 0,0-2 0,57-30 0,-84 38 0,0-1 0,-1 0 0,0-1 0,0 0 0,-1-1 0,0-1 0,19-25 0,-27 33 0,-1 0 0,0 0 0,-1-1 0,1 1 0,-1-1 0,0 0 0,0 1 0,0-1 0,-1 0 0,0 0 0,0 0 0,0-1 0,-1 1 0,1 0 0,-1 0 0,0 0 0,-1 0 0,1-1 0,-1 1 0,0 0 0,0 0 0,-1 0 0,0 0 0,0 0 0,0 1 0,0-1 0,0 1 0,-6-7 0,0 1 13,0 0-1,-1 1 0,0 0 1,-1 1-1,0 0 0,0 0 1,-13-6-1,-83-39-938,89 45 388,-3-1-6288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1.873"/>
    </inkml:context>
    <inkml:brush xml:id="br0">
      <inkml:brushProperty name="width" value="0.035" units="cm"/>
      <inkml:brushProperty name="height" value="0.035" units="cm"/>
    </inkml:brush>
  </inkml:definitions>
  <inkml:trace contextRef="#ctx0" brushRef="#br0">5 94 24575,'11'-1'0,"0"0"0,0-2 0,0 1 0,0-2 0,0 1 0,17-10 0,29-8 0,-7 8 0,1 2 0,0 3 0,0 1 0,53 1 0,-100 6 0,19 0 0,0 0 0,0 2 0,0 1 0,36 8 0,-54-10 0,-1 0 0,1 1 0,-1-1 0,1 1 0,-1 0 0,0 0 0,0 1 0,0-1 0,0 1 0,0 0 0,0 0 0,-1 0 0,1 1 0,-1-1 0,0 1 0,0 0 0,0 0 0,-1 0 0,1 0 0,-1 0 0,0 1 0,0-1 0,-1 1 0,1-1 0,-1 1 0,0-1 0,0 1 0,-1 0 0,1 5 0,-2-5 0,1 1 0,-2-1 0,1 1 0,0-1 0,-1 0 0,0 0 0,0 0 0,-1 0 0,0 0 0,1 0 0,-2 0 0,1-1 0,0 1 0,-1-1 0,0 0 0,-5 4 0,-8 7 0,0 0 0,-30 18 0,-10 1 0,0-4 0,-3-2 0,-67 22 0,105-41 0,0 1 0,0 1 0,1 1 0,1 0 0,0 2 0,0 0 0,2 2 0,-1 0 0,2 0 0,1 2 0,-17 21 0,29-33 0,1 1 0,-1-1 0,1 1 0,1 0 0,-1-1 0,1 1 0,0 1 0,0-1 0,0 10 0,2-14 0,-1 0 0,1 0 0,0 0 0,0 0 0,1 0 0,-1 0 0,0 0 0,1 0 0,0 0 0,0 0 0,0 0 0,0 0 0,0-1 0,1 1 0,-1 0 0,1-1 0,0 1 0,-1-1 0,1 1 0,0-1 0,1 0 0,-1 0 0,0 0 0,5 3 0,9 3 0,1 0 0,1-1 0,-1-1 0,1 0 0,0-1 0,1-1 0,-1-1 0,20 1 0,158-4 0,-107-2 0,-72 1-341,0 0 0,0-1-1,23-7 1,-14 3-6485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2.651"/>
    </inkml:context>
    <inkml:brush xml:id="br0">
      <inkml:brushProperty name="width" value="0.035" units="cm"/>
      <inkml:brushProperty name="height" value="0.035" units="cm"/>
    </inkml:brush>
  </inkml:definitions>
  <inkml:trace contextRef="#ctx0" brushRef="#br0">548 127 24575,'19'-1'0,"0"-1"0,0-1 0,22-6 0,44-6 0,-29 13 0,-24 1 0,0-1 0,0-1 0,60-15 0,-91 19 0,-1-1 0,1 0 0,-1 0 0,1 0 0,-1 0 0,1 0 0,-1-1 0,1 1 0,-1 0 0,1 0 0,-1 0 0,1 0 0,-1 0 0,1-1 0,-1 1 0,0 0 0,1 0 0,-1-1 0,1 1 0,-1 0 0,0-1 0,1 1 0,-1 0 0,0-1 0,1 1 0,-1 0 0,0-1 0,0 1 0,1-1 0,-1 1 0,0-1 0,0 1 0,0-1 0,0 1 0,0 0 0,0-1 0,1 1 0,-1-1 0,0 1 0,0-1 0,0 1 0,-1-2 0,-20-12 0,-37-5 0,58 19 0,-29-7 0,1 1 0,-1 1 0,0 1 0,-58 2 0,70 2 0,0 2 0,1 0 0,-1 1 0,1 1 0,-1 0 0,1 1 0,1 1 0,-1 0 0,1 1 0,-16 10 0,16-8 0,-12 8 0,0 1 0,1 2 0,1 0 0,-26 28 0,46-44 0,1 1 0,-1 1 0,1-1 0,0 1 0,0 0 0,1-1 0,-1 2 0,1-1 0,1 0 0,-1 1 0,1-1 0,0 1 0,1 0 0,-1-1 0,1 1 0,1 0 0,-1 0 0,1 0 0,1 0 0,-1 0 0,1 0 0,0 0 0,1-1 0,-1 1 0,6 11 0,-6-15 0,1 0 0,0 0 0,0 0 0,0-1 0,0 1 0,0-1 0,0 0 0,1 1 0,-1-1 0,1 0 0,0-1 0,0 1 0,-1 0 0,1-1 0,0 1 0,0-1 0,1 0 0,-1 0 0,0 0 0,0-1 0,4 1 0,12 2 0,-1-2 0,34-2 0,10 2 0,-45 2 0,-1 0 0,1 1 0,0 1 0,-1 0 0,0 1 0,27 15 0,-39-19 0,-1 0 0,0 0 0,0 0 0,0 1 0,0-1 0,0 1 0,0 0 0,0-1 0,-1 1 0,1 1 0,-1-1 0,0 0 0,0 0 0,0 1 0,-1-1 0,1 1 0,-1 0 0,0-1 0,0 1 0,0 0 0,0 0 0,-1 0 0,0 0 0,1-1 0,-2 1 0,1 0 0,0 0 0,-1 0 0,1 0 0,-1 0 0,0-1 0,0 1 0,-1 0 0,1-1 0,-1 1 0,-2 3 0,-2 4 0,-1 0 0,0-1 0,0 0 0,-1 0 0,0 0 0,-1-1 0,0-1 0,-1 1 0,0-1 0,0-1 0,-1 0 0,0 0 0,0-1 0,0-1 0,-1 0 0,1 0 0,-1-1 0,-1-1 0,1 0 0,-20 2 0,-16 1 0,-1-3 0,0-2 0,-94-10 0,115 5-341,0-2 0,1-1-1,-42-15 1,43 13-6485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4.550"/>
    </inkml:context>
    <inkml:brush xml:id="br0">
      <inkml:brushProperty name="width" value="0.035" units="cm"/>
      <inkml:brushProperty name="height" value="0.035" units="cm"/>
    </inkml:brush>
  </inkml:definitions>
  <inkml:trace contextRef="#ctx0" brushRef="#br0">563 1 24575,'-23'11'0,"0"1"0,1 2 0,1 0 0,0 1 0,1 1 0,1 0 0,0 2 0,2 0 0,0 2 0,0-1 0,2 2 0,1 0 0,1 1 0,-21 46 0,21-39 0,0 1 0,-3-2 0,0 0 0,-1-1 0,-2 0 0,-1-2 0,-1 0 0,0-1 0,-47 37 0,44-39-1365,4-4-5461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5.961"/>
    </inkml:context>
    <inkml:brush xml:id="br0">
      <inkml:brushProperty name="width" value="0.035" units="cm"/>
      <inkml:brushProperty name="height" value="0.035" units="cm"/>
    </inkml:brush>
  </inkml:definitions>
  <inkml:trace contextRef="#ctx0" brushRef="#br0">1 1 24575,'1'4'0,"1"0"0,0 0 0,0 0 0,0 0 0,0-1 0,1 1 0,-1 0 0,1-1 0,0 0 0,4 4 0,6 9 0,9 19 0,-2 0 0,-2 1 0,-1 1 0,-2 1 0,19 71 0,-5-3 0,44 138 0,-65-223-341,2 0 0,1-1-1,19 28 1,-15-27-6485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333"/>
    </inkml:context>
    <inkml:brush xml:id="br0">
      <inkml:brushProperty name="width" value="0.035" units="cm"/>
      <inkml:brushProperty name="height" value="0.035" units="cm"/>
    </inkml:brush>
  </inkml:definitions>
  <inkml:trace contextRef="#ctx0" brushRef="#br0">102 0 24575,'-1'4'0,"-1"0"0,0 0 0,0-1 0,0 1 0,0 0 0,0-1 0,-1 0 0,0 1 0,0-1 0,0 0 0,-5 4 0,-1 2 0,2 0 0,0 0 0,1 1 0,0 0 0,1 0 0,0 0 0,0 0 0,1 1 0,1 0 0,0 0 0,0 0 0,1 0 0,1 0 0,-1 0 0,2 1 0,0 15 0,3 20 0,3 1 0,14 62 0,-11-63 0,6 13-1365,-8-33-5461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849"/>
    </inkml:context>
    <inkml:brush xml:id="br0">
      <inkml:brushProperty name="width" value="0.035" units="cm"/>
      <inkml:brushProperty name="height" value="0.035" units="cm"/>
    </inkml:brush>
  </inkml:definitions>
  <inkml:trace contextRef="#ctx0" brushRef="#br0">188 93 24575,'0'-3'0,"0"1"0,0-1 0,1 1 0,-1-1 0,1 1 0,-1 0 0,1-1 0,0 1 0,0 0 0,0 0 0,0 0 0,1 0 0,-1 0 0,1 0 0,-1 0 0,1 0 0,0 0 0,1-1 0,3-1 0,-1 0 0,0 0 0,1 1 0,0 0 0,0 0 0,10-3 0,5 0 0,-1 1 0,1 1 0,28-2 0,-37 5 0,0 1 0,-1 0 0,1 1 0,0 0 0,12 3 0,-22-3 0,1-1 0,-1 0 0,1 1 0,-1-1 0,0 1 0,0 0 0,1 0 0,-1 0 0,0 0 0,0 0 0,0 0 0,0 1 0,0-1 0,0 1 0,-1-1 0,1 1 0,0 0 0,-1-1 0,1 1 0,-1 0 0,0 0 0,1 0 0,-1 0 0,0 1 0,0-1 0,-1 0 0,1 0 0,0 1 0,-1-1 0,1 0 0,-1 1 0,0 2 0,0-2 0,-1 0 0,0 0 0,0 0 0,-1 0 0,1 0 0,-1 0 0,1-1 0,-1 1 0,0 0 0,0-1 0,0 1 0,0-1 0,0 0 0,-1 0 0,1 0 0,-1 0 0,0 0 0,-3 2 0,-59 28 0,55-27 0,-124 46 0,88-36 0,0 3 0,-74 40 0,117-57 0,0 1 0,0 0 0,0 0 0,1 0 0,-1 0 0,0 0 0,1 1 0,0-1 0,0 1 0,-1-1 0,2 1 0,-1 0 0,0 0 0,0 0 0,1 0 0,0 0 0,0 0 0,0 0 0,0 1 0,0-1 0,0 0 0,1 1 0,0-1 0,-1 0 0,1 1 0,1-1 0,-1 1 0,0-1 0,1 0 0,0 1 0,-1-1 0,3 4 0,-1-1 0,1 0 0,0-1 0,0 1 0,1-1 0,-1 0 0,1 0 0,1 0 0,-1 0 0,0-1 0,1 1 0,0-1 0,0-1 0,0 1 0,1-1 0,-1 0 0,9 4 0,16 4 0,1-1 0,0-2 0,1-1 0,45 4 0,132-5 0,-203-6-170,1 0-1,-1-1 0,1 1 1,-1-2-1,0 1 0,0-1 1,10-3-1,10-9-6655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211"/>
    </inkml:context>
    <inkml:brush xml:id="br0">
      <inkml:brushProperty name="width" value="0.035" units="cm"/>
      <inkml:brushProperty name="height" value="0.035" units="cm"/>
    </inkml:brush>
  </inkml:definitions>
  <inkml:trace contextRef="#ctx0" brushRef="#br0">1 486 24575,'2'-3'0,"0"-1"0,0 0 0,0 1 0,1-1 0,-1 1 0,1 0 0,0 0 0,0 0 0,5-4 0,4-5 0,10-10 0,1 0 0,1 1 0,0 2 0,31-19 0,112-56 0,-113 66 0,332-148 0,-356 166-1365,-3 3-5461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654"/>
    </inkml:context>
    <inkml:brush xml:id="br0">
      <inkml:brushProperty name="width" value="0.035" units="cm"/>
      <inkml:brushProperty name="height" value="0.035" units="cm"/>
    </inkml:brush>
  </inkml:definitions>
  <inkml:trace contextRef="#ctx0" brushRef="#br0">24 1 24575,'0'461'0,"-2"-438"-179,0-1-1,-9 40 0,8-47-646,-3 11-6000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0.330"/>
    </inkml:context>
    <inkml:brush xml:id="br0">
      <inkml:brushProperty name="width" value="0.035" units="cm"/>
      <inkml:brushProperty name="height" value="0.035" units="cm"/>
    </inkml:brush>
  </inkml:definitions>
  <inkml:trace contextRef="#ctx0" brushRef="#br0">278 88 24575,'4'-3'0,"-1"0"0,1 0 0,0 0 0,0 1 0,0 0 0,1 0 0,-1 0 0,0 0 0,1 0 0,0 1 0,-1 0 0,8-1 0,65-2 0,-34 2 0,-32 2 0,-1-1 0,1-1 0,0 0 0,0-1 0,16-5 0,-27 4 0,-10 0 0,-13 1 0,17 3 0,-187-20 0,181 18 0,0 0 0,0 1 0,0 0 0,0 1 0,0 0 0,1 1 0,-21 3 0,28-3 0,0 0 0,0 1 0,0-1 0,1 1 0,-1-1 0,1 1 0,-1 0 0,1 1 0,0-1 0,0 0 0,0 1 0,0 0 0,0 0 0,1 0 0,-1 0 0,1 0 0,0 0 0,0 1 0,0-1 0,0 1 0,0-1 0,1 1 0,0 0 0,0 0 0,0 0 0,-1 6 0,1-2 0,0 0 0,0 0 0,1 0 0,0 0 0,0 0 0,1 0 0,0 0 0,1 0 0,0 0 0,0-1 0,0 1 0,1 0 0,7 12 0,-7-15 0,1 0 0,-1 0 0,1-1 0,0 0 0,0 0 0,0 0 0,0 0 0,1 0 0,-1-1 0,1 0 0,0 0 0,0 0 0,1-1 0,-1 1 0,0-1 0,1-1 0,-1 1 0,1-1 0,0 0 0,5 1 0,11 0 0,-12-2 0,0 1 0,1 0 0,-1 1 0,0 0 0,0 1 0,10 4 0,-16-5 0,-1 0 0,0 0 0,1 0 0,-1 1 0,0-1 0,0 1 0,-1 0 0,1 0 0,0 0 0,-1 0 0,0 0 0,0 1 0,0-1 0,0 1 0,0-1 0,-1 1 0,0 0 0,0-1 0,2 9 0,-1-3 0,0 0 0,-1 1 0,0-1 0,0 0 0,-1 1 0,0-1 0,-1 1 0,0-1 0,0 0 0,-1 1 0,0-1 0,-1 0 0,0 0 0,-1 0 0,-5 9 0,2-7 0,0 0 0,-1-1 0,0 0 0,-1 0 0,0-1 0,0 0 0,-1-1 0,0 0 0,-1 0 0,-17 8 0,7-3 0,5-3 0,0-1 0,-1 0 0,0-1 0,0-1 0,-20 5 0,34-11 0,-1 0 0,0 0 0,1-1 0,-1 1 0,0-1 0,0 0 0,1 0 0,-1-1 0,0 1 0,1-1 0,-1 1 0,0-1 0,1 0 0,-1-1 0,1 1 0,-1-1 0,1 1 0,0-1 0,0 0 0,-1 0 0,2-1 0,-1 1 0,0 0 0,0-1 0,1 0 0,-1 0 0,1 0 0,0 0 0,0 0 0,0 0 0,-2-5 0,-8-21-1365,5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574"/>
    </inkml:context>
    <inkml:brush xml:id="br0">
      <inkml:brushProperty name="width" value="0.035" units="cm"/>
      <inkml:brushProperty name="height" value="0.035" units="cm"/>
      <inkml:brushProperty name="color" value="#E71224"/>
    </inkml:brush>
  </inkml:definitions>
  <inkml:trace contextRef="#ctx0" brushRef="#br0">210 1 24575,'2'0'0,"-1"-1"0,0 1 0,0 0 0,1 0 0,-1 0 0,0 0 0,0 1 0,1-1 0,-1 0 0,0 0 0,0 1 0,0-1 0,1 1 0,-1-1 0,0 1 0,0-1 0,0 1 0,0 0 0,0-1 0,0 1 0,0 0 0,0 0 0,0 0 0,0 0 0,1 2 0,-2-1 0,0-1 0,0 1 0,0 0 0,0 0 0,0 0 0,0 0 0,0 0 0,-1 0 0,1 0 0,-1 0 0,1 0 0,-1-1 0,0 1 0,0 0 0,0-1 0,0 1 0,-1 2 0,-88 156 0,33-51 0,45-92 0,1 1 0,1 0 0,1 0 0,0 1 0,1 1 0,1-1 0,1 1 0,-6 34 0,12-52 0,0 1 0,0-1 0,0 1 0,0-1 0,1 1 0,-1-1 0,1 1 0,0-1 0,-1 1 0,1-1 0,0 0 0,1 1 0,-1-1 0,0 0 0,1 0 0,-1 0 0,1 0 0,-1 0 0,1 0 0,0 0 0,0-1 0,0 1 0,0-1 0,0 1 0,0-1 0,0 0 0,1 0 0,-1 0 0,3 1 0,10 3 0,-1-1 0,0 0 0,1-2 0,15 2 0,-1 0 0,12 2-427,0-3 0,49-2-1,-88-1 345,24 0-6743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1.120"/>
    </inkml:context>
    <inkml:brush xml:id="br0">
      <inkml:brushProperty name="width" value="0.035" units="cm"/>
      <inkml:brushProperty name="height" value="0.035" units="cm"/>
    </inkml:brush>
  </inkml:definitions>
  <inkml:trace contextRef="#ctx0" brushRef="#br0">62 14 24575,'0'-1'0,"-1"0"0,0 0 0,0 0 0,0 0 0,0 0 0,0 1 0,0-1 0,0 0 0,0 0 0,0 1 0,0-1 0,0 0 0,-1 1 0,1-1 0,0 1 0,0 0 0,-1-1 0,1 1 0,0 0 0,0 0 0,-1 0 0,1 0 0,0 0 0,-1 0 0,-1 0 0,1 1 0,1 0 0,-1 0 0,1 0 0,0 0 0,-1 1 0,1-1 0,0 0 0,0 1 0,0-1 0,0 0 0,0 1 0,0-1 0,0 1 0,0 0 0,1-1 0,-1 3 0,-2 5 0,0 0 0,1 0 0,1 1 0,-1-1 0,1 19 0,4-6 0,1 0 0,1 0 0,1-1 0,1 0 0,1 0 0,16 31 0,13 38 0,-18-36 40,2-2 0,39 72 0,-48-102-226,2-1 1,1 0-1,0-1 0,2 0 1,0-1-1,1-1 1,35 27-1,-33-32-6640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490"/>
    </inkml:context>
    <inkml:brush xml:id="br0">
      <inkml:brushProperty name="width" value="0.035" units="cm"/>
      <inkml:brushProperty name="height" value="0.035" units="cm"/>
    </inkml:brush>
  </inkml:definitions>
  <inkml:trace contextRef="#ctx0" brushRef="#br0">205 1 24575,'10'0'0,"0"0"0,0 1 0,0 0 0,-1 1 0,1 0 0,0 1 0,-1 0 0,0 0 0,14 8 0,-20-10 0,-1 1 0,1 0 0,0-1 0,-1 1 0,1 0 0,-1 1 0,0-1 0,1 0 0,-1 1 0,0-1 0,0 1 0,-1 0 0,1 0 0,-1-1 0,1 1 0,-1 0 0,0 0 0,0 0 0,0 1 0,0-1 0,-1 0 0,1 0 0,-1 0 0,0 1 0,0-1 0,0 0 0,0 0 0,-1 0 0,1 1 0,-1-1 0,0 0 0,-1 4 0,-10 19 0,-1 0 0,-1 0 0,-1-2 0,-2 1 0,0-2 0,-33 34 0,15-15 0,1 0 0,2 2 0,2 2 0,-43 85 0,71-128 0,1-1 0,0 1 0,0 0 0,0 0 0,1-1 0,-1 1 0,1 0 0,-1 0 0,1 0 0,0 0 0,0 0 0,0 0 0,1 0 0,-1-1 0,1 1 0,-1 0 0,1 0 0,0 0 0,2 3 0,-1-2 0,0 0 0,1 0 0,0-1 0,0 1 0,0-1 0,1 1 0,-1-1 0,1 0 0,-1-1 0,1 1 0,5 2 0,2 1 0,0-1 0,1 0 0,0-1 0,0 0 0,0-1 0,0 0 0,0-1 0,16 1 0,-5-4 15,0-1 0,0-2 0,0 0-1,-1-1 1,0-1 0,0-1 0,0-2-1,33-17 1,-30 14-265,1 1 1,-1 2-1,2 0 0,-1 1 1,40-5-1,-39 11-6576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823"/>
    </inkml:context>
    <inkml:brush xml:id="br0">
      <inkml:brushProperty name="width" value="0.035" units="cm"/>
      <inkml:brushProperty name="height" value="0.035" units="cm"/>
    </inkml:brush>
  </inkml:definitions>
  <inkml:trace contextRef="#ctx0" brushRef="#br0">211 0 24575,'-1'1'0,"0"-1"0,-1 0 0,1 1 0,0-1 0,0 1 0,0-1 0,0 1 0,0 0 0,0-1 0,1 1 0,-1 0 0,0 0 0,0 0 0,0-1 0,1 1 0,-1 0 0,0 0 0,1 0 0,-1 0 0,1 0 0,-1 0 0,1 0 0,0 0 0,-1 2 0,-9 35 0,7-24 0,-31 162 0,27-129 0,-1-1 0,-3 0 0,-19 55 0,29-99-29,-1 4-50,1-1 1,-1 1-1,-1-1 1,1 1-1,-1-1 0,0 0 1,0 0-1,0 0 1,-1 0-1,0-1 1,0 1-1,0-1 0,0 0 1,-1 0-1,1 0 1,-11 5-1,-5-2-6747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445"/>
    </inkml:context>
    <inkml:brush xml:id="br0">
      <inkml:brushProperty name="width" value="0.035" units="cm"/>
      <inkml:brushProperty name="height" value="0.035" units="cm"/>
    </inkml:brush>
  </inkml:definitions>
  <inkml:trace contextRef="#ctx0" brushRef="#br0">714 1 24575,'-29'0'0,"8"-1"0,0 1 0,0 1 0,-32 6 0,47-5 0,0-1 0,0 1 0,0 0 0,1 1 0,-1-1 0,1 1 0,0 0 0,-1 0 0,1 1 0,1 0 0,-1-1 0,0 2 0,1-1 0,0 0 0,0 1 0,-6 9 0,-13 22 0,-3-1 0,0-1 0,-3-2 0,-57 53 0,37-38 67,-55 70 0,-14 13-1566,102-115-5327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919"/>
    </inkml:context>
    <inkml:brush xml:id="br0">
      <inkml:brushProperty name="width" value="0.035" units="cm"/>
      <inkml:brushProperty name="height" value="0.035" units="cm"/>
    </inkml:brush>
  </inkml:definitions>
  <inkml:trace contextRef="#ctx0" brushRef="#br0">174 0 24575,'-1'5'0,"-1"0"0,1 1 0,-1-1 0,0 0 0,-1-1 0,1 1 0,-6 8 0,-7 15 0,0 22 0,2 0 0,-11 82 0,16-64-341,-4 0 0,-2-1-1,-30 84 1,36-132-6485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6.534"/>
    </inkml:context>
    <inkml:brush xml:id="br0">
      <inkml:brushProperty name="width" value="0.035" units="cm"/>
      <inkml:brushProperty name="height" value="0.035" units="cm"/>
    </inkml:brush>
  </inkml:definitions>
  <inkml:trace contextRef="#ctx0" brushRef="#br0">576 1 24575,'-21'0'0,"-1"0"0,0 2 0,0 1 0,-25 6 0,35-5 0,0 0 0,0 1 0,1 0 0,-1 1 0,1 0 0,0 0 0,1 1 0,-17 15 0,-21 23 0,2 2 0,2 2 0,3 2 0,1 2 0,-32 58 0,67-104 0,1 0 0,0 1 0,1 0 0,-1 0 0,2 0 0,-1 1 0,1-1 0,0 1 0,1-1 0,0 1 0,0-1 0,1 13 0,1-15 0,0-1 0,0 0 0,0 0 0,1 0 0,0 0 0,0 0 0,0 0 0,1-1 0,-1 1 0,1-1 0,0 1 0,1-1 0,-1 0 0,1 0 0,-1-1 0,1 1 0,0-1 0,1 0 0,-1 0 0,1 0 0,6 3 0,1 0 0,1-1 0,0 0 0,0-1 0,0-1 0,1 0 0,-1 0 0,1-1 0,-1-1 0,1-1 0,0 0 0,-1 0 0,1-1 0,16-4 0,-21 3 0,-1 0 0,1 0 0,-1 0 0,0-1 0,0 0 0,0-1 0,0 0 0,-1 0 0,1-1 0,-1 0 0,0 0 0,0-1 0,-1 1 0,0-1 0,0-1 0,0 1 0,-1-1 0,0 0 0,0-1 0,-1 1 0,6-14 0,-8 18 0,-1 1 0,-1-1 0,1 1 0,0-1 0,-1 1 0,1-1 0,-1 1 0,0-1 0,0 1 0,0-1 0,0 0 0,0 1 0,0-1 0,-1 1 0,1-1 0,-1 1 0,0-1 0,0 1 0,0-1 0,0 1 0,0 0 0,-2-3 0,0 1 0,0 2 0,0-1 0,-1 0 0,1 1 0,0-1 0,-1 1 0,0 0 0,1 0 0,-1 1 0,0-1 0,0 1 0,-6-2 0,-11-1 0,0 1 0,0 1 0,0 1 0,-25 2 0,45-1 0,-30 1-1365,3 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177"/>
    </inkml:context>
    <inkml:brush xml:id="br0">
      <inkml:brushProperty name="width" value="0.035" units="cm"/>
      <inkml:brushProperty name="height" value="0.035" units="cm"/>
    </inkml:brush>
  </inkml:definitions>
  <inkml:trace contextRef="#ctx0" brushRef="#br0">64 0 24575,'0'125'0,"-19"143"0,-13-45 0,20-113-1365,12-98-5461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966"/>
    </inkml:context>
    <inkml:brush xml:id="br0">
      <inkml:brushProperty name="width" value="0.035" units="cm"/>
      <inkml:brushProperty name="height" value="0.035" units="cm"/>
    </inkml:brush>
  </inkml:definitions>
  <inkml:trace contextRef="#ctx0" brushRef="#br0">342 0 24575,'-3'2'0,"-1"1"0,1-1 0,0 0 0,1 1 0,-1-1 0,0 1 0,1 0 0,-1 0 0,1 0 0,0 0 0,0 0 0,0 1 0,1-1 0,-3 7 0,-3 2 0,-53 91 0,3 3 0,6 2 0,-54 160 0,100-252 0,0 1 0,1-1 0,1 1 0,1 0 0,-1 17 0,3-29 0,0-1 0,0 1 0,0-1 0,1 0 0,0 1 0,0-1 0,0 0 0,0 0 0,1 0 0,-1 0 0,1 0 0,0 0 0,0 0 0,1 0 0,-1-1 0,1 1 0,-1-1 0,1 1 0,0-1 0,1 0 0,-1-1 0,1 1 0,-1 0 0,5 1 0,2 2 0,1-1 0,0-1 0,0 0 0,1 0 0,-1-1 0,1 0 0,-1-1 0,1-1 0,0 0 0,0 0 0,0-1 0,0-1 0,0 0 0,-1 0 0,1-1 0,0-1 0,-1 0 0,0-1 0,19-8 0,4-6 0,-18 10 0,1-1 0,-2-1 0,1 0 0,19-18 0,-32 25 0,0 0 0,0 1 0,-1-2 0,1 1 0,-1 0 0,1-1 0,-1 1 0,0-1 0,-1 1 0,1-1 0,0 0 0,-1 0 0,0 0 0,0 0 0,0 0 0,-1 0 0,1 0 0,-1 0 0,0 0 0,0 0 0,0 0 0,-1 0 0,0 0 0,1 0 0,-3-6 0,1 6 5,1 0 1,-1 0-1,0 1 0,0-1 0,0 1 0,-1-1 1,1 1-1,-1 0 0,0 0 0,0 0 1,0 0-1,0 1 0,-1-1 0,1 1 0,-1 0 1,1 0-1,-1 0 0,0 0 0,0 0 0,0 1 1,0 0-1,-7-2 0,1 2-170,0-1 0,0 2 0,-1-1 0,1 1 0,0 1 0,-1 0 0,1 0 0,-10 3 0,-8 3-6661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02.602"/>
    </inkml:context>
    <inkml:brush xml:id="br0">
      <inkml:brushProperty name="width" value="0.035" units="cm"/>
      <inkml:brushProperty name="height" value="0.035" units="cm"/>
    </inkml:brush>
  </inkml:definitions>
  <inkml:trace contextRef="#ctx0" brushRef="#br0">0 259 24575,'5'0'0,"0"0"0,0 0 0,0-1 0,0 0 0,0 0 0,0 0 0,-1 0 0,1-1 0,0 0 0,-1 0 0,1 0 0,-1-1 0,0 1 0,0-1 0,0 0 0,0 0 0,7-7 0,-2-1 0,-1-1 0,0 0 0,0-1 0,9-22 0,11-18 0,-21 44 0,0 1 0,1 0 0,0 0 0,1 0 0,-1 1 0,1 1 0,1-1 0,-1 2 0,1-1 0,20-7 0,-29 13 0,-1 0 0,1 1 0,-1-1 0,1 1 0,-1-1 0,1 1 0,-1-1 0,1 1 0,-1 0 0,1-1 0,-1 1 0,0 0 0,1-1 0,-1 1 0,0 0 0,0-1 0,1 1 0,-1 0 0,0-1 0,0 1 0,0 0 0,0 0 0,0-1 0,0 1 0,0 0 0,0 0 0,0-1 0,0 1 0,-1 0 0,1-1 0,-1 2 0,-4 38 0,4-30 0,-16 101 0,9-61 0,-5 70 0,11-85 0,-11 52 0,7-51 0,-3 51 0,7-38 0,-14 85 0,12-116 24,2 0 0,0 0 0,0 1 0,3 18 0,-1-30-138,1 0 0,1 1-1,-1-1 1,1 1 0,0-1 0,1 0-1,0 0 1,0 0 0,0-1 0,1 1-1,0-1 1,7 8 0,6 6-6712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30.291"/>
    </inkml:context>
    <inkml:brush xml:id="br0">
      <inkml:brushProperty name="width" value="0.035" units="cm"/>
      <inkml:brushProperty name="height" value="0.035" units="cm"/>
      <inkml:brushProperty name="color" value="#00A0D7"/>
    </inkml:brush>
  </inkml:definitions>
  <inkml:trace contextRef="#ctx0" brushRef="#br0">648 59 24575,'2'-18'0,"-2"-12"0,-1 29 0,0 0 0,1 0 0,-1 0 0,0 1 0,1-1 0,-1 0 0,0 1 0,0-1 0,1 1 0,-1-1 0,0 1 0,0-1 0,0 1 0,0 0 0,0-1 0,0 1 0,0 0 0,0 0 0,0 0 0,0-1 0,0 1 0,0 0 0,0 0 0,0 0 0,0 1 0,0-1 0,0 0 0,0 0 0,1 0 0,-1 1 0,-2 0 0,-47 13 0,0 2 0,2 3 0,0 1 0,-53 32 0,85-44 0,-15 8 0,0 1 0,1 1 0,-55 45 0,76-55 0,0 0 0,1 1 0,0 0 0,0 1 0,1 0 0,0 0 0,1 0 0,0 1 0,1 0 0,0 0 0,1 1 0,0-1 0,1 1 0,0 0 0,-2 14 0,-8 67 0,5-49 0,-3 70 0,11-101 0,0 0 0,1 0 0,1 0 0,0 0 0,0 0 0,1 0 0,1 0 0,0-1 0,11 22 0,-9-23 0,0 0 0,1 0 0,0-1 0,15 17 0,-17-22 0,0-1 0,1 0 0,-1 0 0,1 0 0,0-1 0,0 1 0,0-2 0,1 1 0,-1 0 0,11 1 0,-3 0 0,1-1 0,0 0 0,0-1 0,0-1 0,0 0 0,0-2 0,16-1 0,-24 1 0,1 0 0,0-1 0,-1 0 0,1-1 0,-1 0 0,0 0 0,0 0 0,0-1 0,0 0 0,-1 0 0,1-1 0,-1 1 0,0-2 0,-1 1 0,6-6 0,5-8 0,-1 3 0,-1 0 0,0-2 0,-1 0 0,-1 0 0,0-1 0,-2 0 0,10-24 0,-20 41 0,1 0 0,-1 0 0,1-1 0,-1 1 0,0 0 0,0-1 0,0 1 0,0 0 0,0-1 0,0 1 0,-1 0 0,1 0 0,-1-1 0,0 1 0,1 0 0,-1 0 0,0 0 0,0 0 0,-1 0 0,0-2 0,-1 1 0,0 0 0,0 0 0,0 0 0,-1 0 0,1 1 0,-1-1 0,1 1 0,-1 0 0,0 0 0,-5-1 0,-5-2 0,0 1 0,0 1 0,0 0 0,-1 1 0,-18 0 0,14 1-110,-75 2 354,87 0-381,0 0 1,0 0 0,0 0 0,0 1-1,0 0 1,1 0 0,-1 1 0,0 0-1,1 0 1,-9 6 0,1 4-6690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930"/>
    </inkml:context>
    <inkml:brush xml:id="br0">
      <inkml:brushProperty name="width" value="0.035" units="cm"/>
      <inkml:brushProperty name="height" value="0.035" units="cm"/>
      <inkml:brushProperty name="color" value="#E71224"/>
    </inkml:brush>
  </inkml:definitions>
  <inkml:trace contextRef="#ctx0" brushRef="#br0">32 0 24575,'0'5'0,"0"7"0,0 7 0,0 5 0,0 4 0,0 2 0,0 1 0,0 1 0,0 0 0,0 0 0,-5-6 0,-2-2 0,0 0 0,2 2 0,2 1 0,0 1 0,2 1 0,1-4-8191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161"/>
    </inkml:context>
    <inkml:brush xml:id="br0">
      <inkml:brushProperty name="width" value="0.035" units="cm"/>
      <inkml:brushProperty name="height" value="0.035" units="cm"/>
      <inkml:brushProperty name="color" value="#66CC00"/>
    </inkml:brush>
  </inkml:definitions>
  <inkml:trace contextRef="#ctx0" brushRef="#br0">644 30 24575,'0'-2'0,"-1"1"0,1-1 0,-1 1 0,0-1 0,0 1 0,0 0 0,0-1 0,0 1 0,0 0 0,0 0 0,0 0 0,-1 0 0,1 0 0,0 0 0,-1 0 0,1 0 0,0 0 0,-1 0 0,1 1 0,-1-1 0,0 1 0,1-1 0,-1 1 0,1 0 0,-1-1 0,0 1 0,-2 0 0,-47-4 0,30 6 0,0 0 0,-1 2 0,2 0 0,-1 2 0,0 0 0,1 1 0,0 1 0,1 1 0,0 1 0,0 1 0,1 0 0,0 1 0,-26 24 0,20-14 0,0 1 0,2 2 0,0 0 0,2 1 0,1 1 0,1 1 0,2 0 0,-16 38 0,20-35-170,1 1-1,2 0 0,2 1 1,1 0-1,1 0 0,2 0 1,1 46-1,2-53-6655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723"/>
    </inkml:context>
    <inkml:brush xml:id="br0">
      <inkml:brushProperty name="width" value="0.035" units="cm"/>
      <inkml:brushProperty name="height" value="0.035" units="cm"/>
      <inkml:brushProperty name="color" value="#66CC00"/>
    </inkml:brush>
  </inkml:definitions>
  <inkml:trace contextRef="#ctx0" brushRef="#br0">1 0 24575,'4'1'0,"1"0"0,-1 0 0,0 0 0,0 0 0,1 1 0,-1 0 0,0 0 0,0 0 0,0 0 0,-1 1 0,1-1 0,-1 1 0,1 0 0,-1 0 0,0 0 0,0 1 0,4 5 0,4 4 0,-1 2 0,-1-1 0,9 19 0,-9-10 0,-1 0 0,-2 0 0,0 0 0,-1 1 0,-1 0 0,1 32 0,10 58 0,-12-103 0,-1-1 0,1 1 0,1-1 0,0 0 0,0 0 0,8 12 0,-11-20 0,0-1 0,0 1 0,0-1 0,1 1 0,-1-1 0,0 0 0,1 0 0,-1 0 0,1 0 0,-1 0 0,1 0 0,-1 0 0,1 0 0,0 0 0,-1-1 0,1 1 0,0 0 0,2-1 0,-2 0 0,0 0 0,1 0 0,-1-1 0,0 1 0,0-1 0,0 0 0,0 0 0,1 0 0,-1 0 0,0 0 0,0 0 0,-1 0 0,1 0 0,0-1 0,0 1 0,-1-1 0,1 0 0,2-2 0,40-54 0,-38 48 0,1 0 0,0 1 0,0 0 0,0 0 0,1 0 0,1 1 0,-1 0 0,1 1 0,1 0 0,-1 1 0,19-10 0,41-10-1365,-50 19-5461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1.689"/>
    </inkml:context>
    <inkml:brush xml:id="br0">
      <inkml:brushProperty name="width" value="0.035" units="cm"/>
      <inkml:brushProperty name="height" value="0.035" units="cm"/>
      <inkml:brushProperty name="color" value="#66CC00"/>
    </inkml:brush>
  </inkml:definitions>
  <inkml:trace contextRef="#ctx0" brushRef="#br0">1 699 24575,'10'-1'0,"1"-1"0,-1 0 0,0-1 0,1 0 0,-1 0 0,0-1 0,-1 0 0,1-1 0,-1 0 0,15-10 0,102-82 0,-62 45 0,-26 24 0,-1-2 0,-1-1 0,-1-1 0,49-62 0,-75 81 0,-1-1 0,0 0 0,0 0 0,-2 0 0,0-1 0,0 0 0,-2 0 0,0-1 0,0 1 0,-2-1 0,0 0 0,0 0 0,-2-22 0,0 35-105,-1 0 0,1-1 0,-1 1 0,0 0 0,0 0 0,0 0 0,0 0 0,0 0 0,-1 0 0,1 0 0,-1 1 0,-3-6 0,-9-5-6721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2.337"/>
    </inkml:context>
    <inkml:brush xml:id="br0">
      <inkml:brushProperty name="width" value="0.035" units="cm"/>
      <inkml:brushProperty name="height" value="0.035" units="cm"/>
      <inkml:brushProperty name="color" value="#66CC00"/>
    </inkml:brush>
  </inkml:definitions>
  <inkml:trace contextRef="#ctx0" brushRef="#br0">0 214 24575,'0'1'0,"0"0"0,1-1 0,-1 1 0,0 0 0,0-1 0,1 1 0,-1 0 0,0-1 0,1 1 0,-1-1 0,0 1 0,1-1 0,-1 1 0,1-1 0,-1 1 0,1-1 0,-1 1 0,1-1 0,-1 1 0,1-1 0,0 0 0,-1 1 0,1-1 0,-1 0 0,1 0 0,0 0 0,-1 1 0,1-1 0,0 0 0,0 0 0,-1 0 0,1 0 0,0 0 0,-1 0 0,2 0 0,31-3 0,-24 1 0,2 1 0,0-1 0,0 0 0,-1-1 0,1-1 0,-1 1 0,0-2 0,0 1 0,10-7 0,4-5 0,37-33 0,-1 1 0,-40 37 0,0 0 0,0 2 0,1 1 0,0 0 0,0 1 0,1 2 0,0 0 0,30-3 0,-46 7 0,0 1 0,0-1 0,-1 1 0,1 0 0,0 0 0,0 1 0,0 0 0,-1 0 0,1 0 0,0 1 0,-1 0 0,1 0 0,7 4 0,-4 0 0,1 1 0,-1 0 0,-1 0 0,0 1 0,0 0 0,7 10 0,4 2-68,-14-15-62,0-1 0,0 1 1,0 1-1,-1-1 0,0 0 1,0 1-1,0 0 0,-1 0 1,4 9-1,-6-4-6696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7.894"/>
    </inkml:context>
    <inkml:brush xml:id="br0">
      <inkml:brushProperty name="width" value="0.035" units="cm"/>
      <inkml:brushProperty name="height" value="0.035" units="cm"/>
      <inkml:brushProperty name="color" value="#00A0D7"/>
    </inkml:brush>
  </inkml:definitions>
  <inkml:trace contextRef="#ctx0" brushRef="#br0">93 0 24575,'1'73'0,"-4"-1"0,-2 1 0,-20 91 0,-17 101 0,31-175 0,9-75 0,0-6 0,0-1 0,1 1 0,1-1 0,-1 1 0,1-1 0,1 1 0,-1-1 0,1 1 0,3 9 0,-4-18 0,1 1 0,-1-1 0,0 1 0,0-1 0,1 1 0,-1-1 0,0 0 0,1 1 0,-1-1 0,0 1 0,1-1 0,-1 0 0,1 1 0,-1-1 0,1 0 0,-1 1 0,1-1 0,-1 0 0,1 0 0,-1 0 0,1 1 0,-1-1 0,1 0 0,-1 0 0,1 0 0,-1 0 0,1 0 0,-1 0 0,1 0 0,0 0 0,-1 0 0,1 0 0,-1 0 0,1 0 0,-1-1 0,1 1 0,-1 0 0,1 0 0,-1-1 0,1 1 0,-1 0 0,1 0 0,-1-1 0,0 1 0,1-1 0,-1 1 0,1 0 0,-1-1 0,0 1 0,1-1 0,-1 0 0,18-24 0,11-57 0,-22 59 0,1 0 0,0 1 0,19-34 0,-24 52 0,0 1 0,1-1 0,0 0 0,0 1 0,0 0 0,0 0 0,0 0 0,1 1 0,-1-1 0,1 1 0,0 0 0,0 0 0,0 1 0,-1-1 0,1 1 0,1 0 0,-1 0 0,0 1 0,7 0 0,14-1 0,-1 2 0,38 5 0,-61-6 0,42 10 0,-37-8 0,0 0 0,0 0 0,0-1 0,0 1 0,1-2 0,-1 1 0,0-1 0,9-1 0,-14 1 0,-1-1 0,0 1 0,0-1 0,1 0 0,-1 1 0,0-1 0,0 0 0,0 0 0,0 0 0,0 0 0,0 0 0,0 0 0,0 0 0,0 0 0,0-1 0,-1 1 0,1 0 0,0 0 0,-1-1 0,1 1 0,-1 0 0,0-1 0,1 1 0,-1-1 0,0 1 0,0 0 0,0-1 0,0 1 0,0-3 0,-5-50 0,3 40 0,-1-15 0,0 13 0,0-1 0,2 1 0,0-1 0,1 0 0,1 0 0,0 1 0,1-1 0,7-28 0,-9 45 0,0-1 0,0 1 0,0 0 0,0 0 0,0-1 0,0 1 0,0 0 0,0 0 0,0-1 0,0 1 0,0 0 0,0 0 0,1-1 0,-1 1 0,0 0 0,0 0 0,0 0 0,0-1 0,0 1 0,0 0 0,1 0 0,-1 0 0,0-1 0,0 1 0,0 0 0,0 0 0,1 0 0,-1 0 0,0-1 0,0 1 0,1 0 0,-1 0 0,0 0 0,0 0 0,0 0 0,1 0 0,-1 0 0,0 0 0,0 0 0,1 0 0,-1 0 0,0 0 0,0 0 0,1 0 0,-1 0 0,0 0 0,5 14 0,-4 22 0,-40 188 0,22-144 0,4 0 0,-5 127 0,18-204 9,0-1-1,0 1 1,0-1-1,0 1 1,0-1 0,1 0-1,-1 1 1,1-1-1,-1 1 1,1-1-1,0 0 1,0 1-1,3 3 1,-4-6-16,0 0 1,1 1-1,-1-1 0,0 0 0,1 0 1,-1 0-1,0 0 0,1 1 1,-1-1-1,0 0 0,1 0 1,-1 0-1,1 0 0,-1 0 0,0 0 1,1 0-1,-1 0 0,1 0 1,-1 0-1,0 0 0,1 0 1,-1-1-1,1 1 0,-1 0 0,0 0 1,1 0-1,-1 0 0,0-1 1,1 1-1,16-19-1277,-6 2-5542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8.386"/>
    </inkml:context>
    <inkml:brush xml:id="br0">
      <inkml:brushProperty name="width" value="0.035" units="cm"/>
      <inkml:brushProperty name="height" value="0.035" units="cm"/>
      <inkml:brushProperty name="color" value="#00A0D7"/>
    </inkml:brush>
  </inkml:definitions>
  <inkml:trace contextRef="#ctx0" brushRef="#br0">36 338 24575,'68'1'0,"77"-3"0,-141 2 0,1-1 0,-1 0 0,0 1 0,0-2 0,0 1 0,-1 0 0,1-1 0,0 0 0,0 0 0,-1 0 0,1 0 0,-1 0 0,0-1 0,0 0 0,0 0 0,0 1 0,0-2 0,4-4 0,-3 2 0,-1-1 0,1 0 0,-1 0 0,0 0 0,-1 0 0,0 0 0,0 0 0,0-1 0,1-13 0,-2 10 0,-1 1 0,0 0 0,0 0 0,-1-1 0,0 1 0,-1 0 0,0 0 0,-1 0 0,0 0 0,0 1 0,-1-1 0,0 1 0,-1 0 0,0 0 0,-9-13 0,10 18 0,1 1 0,-1-1 0,0 1 0,1 0 0,-1 0 0,-1 0 0,1 0 0,0 1 0,-1 0 0,1 0 0,-1 0 0,0 0 0,0 1 0,1 0 0,-1 0 0,0 0 0,0 0 0,0 1 0,0 0 0,0 0 0,0 0 0,0 1 0,-9 2 0,6-1 0,1 1 0,0 0 0,0 1 0,0-1 0,1 1 0,-1 1 0,1-1 0,0 1 0,0 0 0,1 1 0,-1-1 0,1 1 0,1 0 0,-8 12 0,-2 4 0,2 1 0,1 0 0,0 0 0,-13 50 0,20-58 0,0 0 0,2 0 0,0 1 0,0-1 0,2 1 0,0-1 0,1 0 0,0 1 0,6 23 0,-5-33 6,0-1 1,1 0-1,0 0 0,0 0 0,0 0 1,0 0-1,1-1 0,0 0 0,0 1 1,0-1-1,1-1 0,-1 1 0,1-1 1,0 0-1,0 0 0,0 0 0,6 2 1,14 6-423,1-1 1,32 8 0,-52-16 183,16 4-6594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477"/>
    </inkml:context>
    <inkml:brush xml:id="br0">
      <inkml:brushProperty name="width" value="0.035" units="cm"/>
      <inkml:brushProperty name="height" value="0.035" units="cm"/>
      <inkml:brushProperty name="color" value="#00A0D7"/>
    </inkml:brush>
  </inkml:definitions>
  <inkml:trace contextRef="#ctx0" brushRef="#br0">122 156 24575,'-27'-9'0,"26"7"0,-1 1 0,0 0 0,1 1 0,-1-1 0,0 0 0,0 0 0,0 1 0,0-1 0,1 1 0,-1-1 0,0 1 0,0 0 0,0 0 0,0 0 0,0 0 0,0 0 0,0 0 0,-2 1 0,0 1 0,1 0 0,-1 0 0,1 0 0,-1 0 0,1 1 0,0-1 0,0 1 0,0 0 0,1 0 0,-1 0 0,0 0 0,1 0 0,0 1 0,0-1 0,0 1 0,0 0 0,1-1 0,-1 1 0,1 0 0,0 0 0,0 0 0,1 0 0,-1 0 0,0 4 0,1-3 0,-1-1 0,1 1 0,0 0 0,0 0 0,0 0 0,1-1 0,-1 1 0,1 0 0,0 0 0,1-1 0,-1 1 0,1-1 0,0 1 0,0-1 0,0 0 0,1 1 0,-1-1 0,1 0 0,6 6 0,-3-6 0,0 0 0,0-1 0,1 1 0,0-1 0,-1-1 0,1 1 0,0-1 0,0 0 0,0-1 0,0 0 0,1 0 0,-1 0 0,0-1 0,1 0 0,-1 0 0,0-1 0,0 0 0,0-1 0,0 1 0,9-4 0,-8 3 0,0-1 0,1 0 0,-1-1 0,0 0 0,-1 0 0,1-1 0,-1 0 0,0 0 0,0 0 0,0-1 0,-1 0 0,0-1 0,0 1 0,-1-1 0,0 0 0,6-10 0,9-38 0,-19 51 0,0 1 0,0 0 0,-1 0 0,0-1 0,1 1 0,-1 0 0,0-1 0,-1 1 0,1 0 0,-1-1 0,1 1 0,-1 0 0,0 0 0,-2-5 0,3 7 0,-1 1 0,1-1 0,0 1 0,0-1 0,0 1 0,-1-1 0,1 1 0,0-1 0,-1 1 0,1-1 0,0 1 0,-1-1 0,1 1 0,-1 0 0,1-1 0,-1 1 0,1 0 0,-1-1 0,1 1 0,-1 0 0,1 0 0,-1-1 0,1 1 0,-1 0 0,1 0 0,-1 0 0,1 0 0,-1 0 0,0 0 0,1 0 0,-1 0 0,1 0 0,-2 0 0,-11 16 0,-2 30 0,13-34 0,0 1 0,1 0 0,0 0 0,1 0 0,0 0 0,1 0 0,1 0 0,0 0 0,1-1 0,5 17 0,-7-25 0,1 0 0,0 0 0,0-1 0,0 1 0,0 0 0,1-1 0,-1 0 0,1 1 0,0-1 0,0 0 0,0-1 0,0 1 0,0 0 0,1-1 0,-1 0 0,1 0 0,0 0 0,0 0 0,0 0 0,0-1 0,0 0 0,0 1 0,0-2 0,0 1 0,0 0 0,0-1 0,1 0 0,-1 0 0,0 0 0,0 0 0,0-1 0,1 0 0,-1 0 0,0 0 0,4-2 0,-2 1 0,-1 0 0,1 0 0,0-1 0,-1 0 0,0 0 0,0 0 0,0-1 0,0 0 0,-1 0 0,1 0 0,-1 0 0,0-1 0,0 0 0,-1 1 0,1-2 0,-1 1 0,0 0 0,4-11 0,-4 9 0,0-1 0,-1 0 0,1 0 0,-2 1 0,1-1 0,-1 0 0,0 0 0,-1-1 0,0 1 0,0 0 0,-1 0 0,0 0 0,-3-13 0,4 21 0,0 0 0,0-1 0,0 1 0,0 0 0,0-1 0,0 1 0,0 0 0,0-1 0,0 1 0,0-1 0,0 1 0,0 0 0,-1-1 0,1 1 0,0 0 0,0 0 0,0-1 0,-1 1 0,1 0 0,0-1 0,0 1 0,0 0 0,-1 0 0,1-1 0,0 1 0,-1 0 0,1 0 0,0 0 0,-1-1 0,1 1 0,0 0 0,0 0 0,-1 0 0,1 0 0,-1 0 0,1 0 0,0 0 0,-1 0 0,1 0 0,0 0 0,-1 0 0,1 0 0,0 0 0,-1 0 0,1 0 0,0 0 0,-1 0 0,1 0 0,0 0 0,-1 1 0,-14 20 0,-5 34 0,-37 86 0,37-96 0,-28 94 0,47-134 0,0 1 0,0 0 0,0-1 0,1 1 0,0 0 0,1-1 0,1 12 0,-2-16 0,0 0 0,0 0 0,1-1 0,-1 1 0,0 0 0,0 0 0,1-1 0,-1 1 0,1 0 0,-1-1 0,1 1 0,-1 0 0,1-1 0,-1 1 0,1-1 0,-1 1 0,1-1 0,-1 1 0,1-1 0,0 1 0,0-1 0,-1 0 0,1 1 0,1-1 0,0 0 0,-1 0 0,1 0 0,-1 0 0,1-1 0,-1 1 0,1-1 0,-1 1 0,1-1 0,-1 0 0,1 0 0,-1 0 0,0 1 0,1-1 0,-1 0 0,0-1 0,0 1 0,2-2 0,9-12 0,0 0 0,-2 0 0,0-1 0,-1-1 0,10-22 0,-11 23 0,-1-2 0,0 0 0,6-30 0,-11 36 0,1-1 0,1 1 0,0 0 0,0 0 0,2 1 0,-1-1 0,12-17 0,-14 27 0,-1-1 0,0 1 0,1 0 0,-1 0 0,1 0 0,0 0 0,-1 1 0,1-1 0,0 1 0,0 0 0,0-1 0,0 1 0,0 1 0,0-1 0,1 0 0,-1 1 0,0-1 0,6 1 0,5 1 0,1 0 0,-1 1 0,16 4 0,32 2 0,-57-8 0,1 0 0,-1-1 0,0 0 0,0 0 0,0 0 0,0 0 0,-1-1 0,1 0 0,0 0 0,-1-1 0,1 1 0,-1-1 0,1 0 0,-1 0 0,0 0 0,-1 0 0,1-1 0,0 0 0,-1 0 0,0 0 0,0 0 0,0 0 0,0-1 0,2-5 0,-3 4 0,0 1 0,0-1 0,0 0 0,0 0 0,-1 0 0,0 0 0,0 0 0,-1 0 0,0-1 0,0 1 0,0 0 0,-1 0 0,0 0 0,0 0 0,0 0 0,-1 0 0,0 0 0,0 0 0,-5-8 0,1 4 0,0 1 0,0 1 0,-1-1 0,0 1 0,-1 0 0,0 1 0,0-1 0,-14-8 0,17 13 0,1 0 0,-1 0 0,0 1 0,1-1 0,-1 1 0,-1 0 0,1 1 0,0-1 0,0 1 0,-1 0 0,1 1 0,0-1 0,-1 1 0,1 0 0,0 0 0,-1 1 0,1-1 0,-11 4 0,13-3-59,1 0 0,-1 1-1,1-1 1,-1 1-1,1 0 1,0 0 0,0 0-1,0 0 1,0 0 0,0 0-1,0 0 1,0 1 0,1-1-1,-1 1 1,1-1-1,0 1 1,0 0 0,0 0-1,0-1 1,0 1 0,1 0-1,-1 3 1,-3 18-6767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886"/>
    </inkml:context>
    <inkml:brush xml:id="br0">
      <inkml:brushProperty name="width" value="0.035" units="cm"/>
      <inkml:brushProperty name="height" value="0.035" units="cm"/>
      <inkml:brushProperty name="color" value="#00A0D7"/>
    </inkml:brush>
  </inkml:definitions>
  <inkml:trace contextRef="#ctx0" brushRef="#br0">1 484 24575,'5'0'0,"2"5"0,4 8 0,6 0 0,6-1 0,-2-3-8191</inkml:trace>
  <inkml:trace contextRef="#ctx0" brushRef="#br0" timeOffset="1">276 55 24575,'0'-5'0,"0"-7"0,0-7 0,0 1-8191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0.443"/>
    </inkml:context>
    <inkml:brush xml:id="br0">
      <inkml:brushProperty name="width" value="0.035" units="cm"/>
      <inkml:brushProperty name="height" value="0.035" units="cm"/>
      <inkml:brushProperty name="color" value="#00A0D7"/>
    </inkml:brush>
  </inkml:definitions>
  <inkml:trace contextRef="#ctx0" brushRef="#br0">36 881 24575,'7'-2'0,"1"0"0,-1 0 0,0-1 0,0 0 0,0-1 0,0 0 0,0 0 0,-1 0 0,7-6 0,8-4 0,61-39 0,-2-4 0,-3-2 0,98-100 0,-158 141 0,0-1 0,-2 0 0,0-2 0,-1 0 0,-1 0 0,-1-1 0,-2-1 0,0 0 0,-1 0 0,-1-1 0,-1 0 0,7-45 0,-14 62 0,-1 0 0,1-1 0,-1 1 0,0 0 0,-1 0 0,1 1 0,-2-1 0,1 0 0,-1 1 0,1-1 0,-2 1 0,1 0 0,-1 0 0,0 0 0,0 0 0,-1 1 0,0-1 0,1 1 0,-2 0 0,-6-5 0,8 7 0,-1-1 0,1 0 0,-1 1 0,0 0 0,0 0 0,0 0 0,0 1 0,-1 0 0,1 0 0,-1 0 0,1 0 0,-1 1 0,0 0 0,0 0 0,1 1 0,-1 0 0,0 0 0,0 0 0,0 0 0,1 1 0,-1 0 0,0 1 0,1-1 0,-11 5 0,6 0 0,0 1 0,1 0 0,0 1 0,0 0 0,1 0 0,0 1 0,0 0 0,1 0 0,0 1 0,0 0 0,1 0 0,1 1 0,0 0 0,0 0 0,1 0 0,1 0 0,-3 14 0,-4 20 0,3 1 0,-3 93 0,10-105 0,3-1 0,1 1 0,1-1 0,1 0 0,3 0 0,18 50 0,-15-46 0,2 6 0,1 0 0,10 51 0,-22-81 0,-1 0 0,-1 0 0,0 0 0,-1 1 0,0-1 0,-1 0 0,0 0 0,-6 21 0,5-29 0,0 0 0,0 1 0,-1-1 0,0 0 0,0 0 0,0 0 0,-1-1 0,0 1 0,0-1 0,0 0 0,0 0 0,0 0 0,-1-1 0,0 1 0,0-1 0,0 0 0,0-1 0,0 1 0,0-1 0,-1 0 0,1 0 0,-7 0 0,4 1 0,-1-2 0,1 1 0,-1-1 0,1 0 0,-1-1 0,1 0 0,-1-1 0,1 0 0,-1 0 0,1 0 0,-1-1 0,1 0 0,0-1 0,-11-5 0,-14-11 0,1-2 0,2-2 0,0 0 0,1-2 0,-28-31 0,56 55 0,0 0 0,0 0 0,0 0 0,0-1 0,0 1 0,0 0 0,0 0 0,1-1 0,-1 1 0,0-1 0,1 1 0,-1 0 0,1-1 0,-1 1 0,1-1 0,0 1 0,0-1 0,0 0 0,-1 1 0,2-1 0,-1 1 0,0-1 0,1-2 0,0 1 0,0 1 0,0 0 0,1-1 0,-1 1 0,1 0 0,0 0 0,-1 0 0,1 0 0,0 0 0,0 0 0,0 0 0,5-2 0,8-4 0,0 0 0,1 0 0,25-7 0,-30 11 0,59-20-682,77-15-1,-120 34-6143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3.371"/>
    </inkml:context>
    <inkml:brush xml:id="br0">
      <inkml:brushProperty name="width" value="0.035" units="cm"/>
      <inkml:brushProperty name="height" value="0.035" units="cm"/>
      <inkml:brushProperty name="color" value="#00A0D7"/>
    </inkml:brush>
  </inkml:definitions>
  <inkml:trace contextRef="#ctx0" brushRef="#br0">468 1 24575,'-11'0'0,"-1"1"0,1 1 0,-1 0 0,1 1 0,0 0 0,0 0 0,0 1 0,0 1 0,0 0 0,1 0 0,0 1 0,0 0 0,1 1 0,0 0 0,0 0 0,0 1 0,-9 11 0,-11 16 0,2 1 0,1 1 0,-24 47 0,7-13 0,28-48 0,1 1 0,1 0 0,1 1 0,2 1 0,-15 50 0,23-67 0,0 0 0,0-1 0,1 1 0,0 0 0,1 0 0,0 0 0,1 0 0,0 0 0,0 0 0,0 0 0,1 0 0,1 0 0,0-1 0,0 1 0,0-1 0,1 0 0,1 0 0,-1 0 0,1 0 0,0-1 0,12 12 0,-6-8-105,2 0 0,-1-1 0,2-1 0,-1 0 0,1-1 0,0 0 0,1-1 0,0-1 0,0 0 0,0-1 0,1-1 0,16 3 0,-7-4-6721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4.991"/>
    </inkml:context>
    <inkml:brush xml:id="br0">
      <inkml:brushProperty name="width" value="0.035" units="cm"/>
      <inkml:brushProperty name="height" value="0.035" units="cm"/>
      <inkml:brushProperty name="color" value="#E71224"/>
    </inkml:brush>
  </inkml:definitions>
  <inkml:trace contextRef="#ctx0" brushRef="#br0">375 676 24575,'3'0'0,"0"1"0,-1 0 0,1 0 0,-1 0 0,1 0 0,-1 0 0,1 1 0,-1-1 0,0 1 0,0 0 0,0-1 0,0 1 0,0 0 0,0 0 0,0 0 0,0 1 0,1 2 0,26 43 0,-16-17 0,-1 0 0,-2 0 0,-1 1 0,6 42 0,-5-28 0,15 49 0,-19-75 0,-2 1 0,0 0 0,-1 0 0,-1 0 0,-2 38 0,-1-36 0,2 1 0,0 0 0,2 0 0,5 24 0,1-2 0,-2 1 0,-3 0 0,-1 0 0,-6 77 0,1-25 0,2-94 0,1 0 0,-2-1 0,1 1 0,0 0 0,-1 0 0,0 0 0,0 0 0,-1-1 0,1 1 0,-1 0 0,0-1 0,0 1 0,-1-1 0,1 0 0,-1 0 0,0 0 0,0 0 0,0 0 0,-1-1 0,1 1 0,-1-1 0,0 0 0,0 0 0,0 0 0,0-1 0,0 0 0,-1 1 0,1-1 0,-1-1 0,0 1 0,1-1 0,-1 0 0,0 0 0,0 0 0,0 0 0,0-1 0,-8 0 0,7-2 0,0 1 0,0-1 0,-1 0 0,2-1 0,-1 1 0,0-1 0,1 0 0,-1-1 0,1 1 0,0-1 0,0 0 0,0-1 0,1 1 0,-1-1 0,-4-7 0,-26-21 0,-35-27 0,-17-12 0,68 55 0,0-1 0,1-1 0,1-1 0,1-1 0,1 0 0,-24-43 0,27 44 0,7 9 0,1 1 0,-1-1 0,2 1 0,0-1 0,0 0 0,1 0 0,0-1 0,1 1 0,0-14 0,1-13 0,6-52 0,-5 78 0,1 0 0,0 0 0,1 1 0,0-1 0,1 1 0,0-1 0,1 1 0,0 0 0,8-11 0,-9 17 0,0 0 0,-1 0 0,2 1 0,-1 0 0,0-1 0,1 2 0,0-1 0,0 0 0,0 1 0,0 0 0,0 0 0,1 1 0,-1 0 0,1-1 0,0 2 0,0-1 0,-1 1 0,1 0 0,10-1 0,130 4 0,-109 0 0,0-1 0,0-1 0,1-3 0,38-6 0,-4-5 0,-39 9 0,-1-1 0,51-18 0,-73 20 0,-1 0 0,1-1 0,-1 0 0,0 0 0,0-1 0,-1 0 0,0-1 0,0 0 0,0 0 0,-1-1 0,0 1 0,9-14 0,-8 8 0,1 1 0,-2-1 0,0-1 0,0 1 0,-1-1 0,-1-1 0,4-16 0,-4 10 0,5-24 0,8-75 0,-17 106 0,0 0 0,-1 0 0,-1 0 0,-1 0 0,0 0 0,0 1 0,-1-1 0,-1 1 0,-11-25 0,-6-5 0,-2 0 0,-2 2 0,-2 1 0,-44-51 0,50 66 0,12 14 0,0 0 0,-1 0 0,0 1 0,-1 0 0,0 0 0,0 1 0,-23-12 0,-7-3 0,31 18 0,0 0 0,0 0 0,-1 1 0,0 0 0,0 1 0,0 0 0,0 1 0,-1 0 0,-22-2 0,26 4 0,0 1 0,0 1 0,0-1 0,0 1 0,0 1 0,1-1 0,-1 1 0,1 1 0,-1-1 0,1 1 0,0 1 0,0-1 0,0 1 0,0 0 0,1 1 0,-1-1 0,1 1 0,1 1 0,-1-1 0,1 1 0,-1 0 0,2 0 0,-1 1 0,1-1 0,0 1 0,0 0 0,1 0 0,-5 12 0,-4 47 0,3 0 0,3 1 0,4 115 0,3-134 0,0-33-8,2 0 0,0 0 0,0-1 0,2 0 0,0 1 0,0-1 0,1-1 0,1 1 0,0-1 0,18 23 0,8 18-1269,-24-36-5549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472"/>
    </inkml:context>
    <inkml:brush xml:id="br0">
      <inkml:brushProperty name="width" value="0.035" units="cm"/>
      <inkml:brushProperty name="height" value="0.035" units="cm"/>
      <inkml:brushProperty name="color" value="#E71224"/>
    </inkml:brush>
  </inkml:definitions>
  <inkml:trace contextRef="#ctx0" brushRef="#br0">497 0 24575,'-5'1'0,"0"-1"0,-1 1 0,1 0 0,0 0 0,0 1 0,0-1 0,0 1 0,1 0 0,-1 0 0,0 1 0,1 0 0,-1-1 0,1 2 0,0-1 0,-6 6 0,-5 7 0,0 1 0,-18 27 0,-7 8 0,-96 105 0,40-21 0,55-74 0,36-52 0,-1 0 0,2 0 0,-1 0 0,1 1 0,1-1 0,0 1 0,0 0 0,1 0 0,1 0 0,0 0 0,0 0 0,1 0 0,0 1 0,1-1 0,0 0 0,1 0 0,4 13 0,-4-21 0,0 0 0,0 0 0,0 0 0,1 0 0,-1 0 0,1-1 0,0 1 0,-1-1 0,1 0 0,0 1 0,0-1 0,1-1 0,-1 1 0,0 0 0,1-1 0,-1 0 0,1 0 0,-1 0 0,1 0 0,-1 0 0,1-1 0,5 1 0,14 0 0,-1-1 0,37-3 0,-27 1 0,70 1 0,42-2 0,11-26 0,-102 22-1365,-34 0-5461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475"/>
    </inkml:context>
    <inkml:brush xml:id="br0">
      <inkml:brushProperty name="width" value="0.035" units="cm"/>
      <inkml:brushProperty name="height" value="0.035" units="cm"/>
      <inkml:brushProperty name="color" value="#00A0D7"/>
    </inkml:brush>
  </inkml:definitions>
  <inkml:trace contextRef="#ctx0" brushRef="#br0">262 0 24575,'0'11'0,"-1"-1"0,0 1 0,0-1 0,-1 0 0,-1 0 0,0 0 0,0 0 0,-1 0 0,0-1 0,-1 0 0,0 0 0,-9 13 0,-5 2 0,-2 0 0,-41 37 0,40-41 0,0 1 0,2 0 0,-21 30 0,40-50 0,0 0 0,0 0 0,0 0 0,1 0 0,-1 1 0,0-1 0,1 0 0,-1 0 0,1 0 0,0 1 0,-1-1 0,1 0 0,0 1 0,0-1 0,0 0 0,0 1 0,0-1 0,0 0 0,0 1 0,0-1 0,0 0 0,1 1 0,-1-1 0,0 0 0,1 0 0,-1 1 0,1-1 0,0 0 0,-1 0 0,1 0 0,0 0 0,0 0 0,0 0 0,0 0 0,-1 0 0,1 0 0,1 0 0,-1 0 0,0-1 0,0 1 0,0 0 0,0-1 0,0 1 0,1-1 0,-1 1 0,2 0 0,9 3 0,1 0 0,0-1 0,25 4 0,-13-3 0,51 9 98,10 3-1561,-67-9-5363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809"/>
    </inkml:context>
    <inkml:brush xml:id="br0">
      <inkml:brushProperty name="width" value="0.035" units="cm"/>
      <inkml:brushProperty name="height" value="0.035" units="cm"/>
      <inkml:brushProperty name="color" value="#00A0D7"/>
    </inkml:brush>
  </inkml:definitions>
  <inkml:trace contextRef="#ctx0" brushRef="#br0">56 1 24575,'0'5'0,"0"7"0,0 7 0,0 5 0,0 4 0,0 2 0,-10-4 0,-4-1 0,0 0 0,4 1 0,2-3-8191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5.332"/>
    </inkml:context>
    <inkml:brush xml:id="br0">
      <inkml:brushProperty name="width" value="0.035" units="cm"/>
      <inkml:brushProperty name="height" value="0.035" units="cm"/>
      <inkml:brushProperty name="color" value="#00A0D7"/>
    </inkml:brush>
  </inkml:definitions>
  <inkml:trace contextRef="#ctx0" brushRef="#br0">376 1 24575,'-5'0'0,"1"0"0,0 0 0,-1 0 0,1 1 0,-1-1 0,1 1 0,0 0 0,0 1 0,-1-1 0,1 1 0,0 0 0,0 0 0,1 0 0,-7 4 0,8-4 0,0 1 0,0-1 0,0 1 0,0 0 0,1 0 0,-1-1 0,1 1 0,-1 0 0,1 0 0,0 0 0,0 1 0,1-1 0,-1 0 0,0 0 0,1 0 0,0 1 0,0-1 0,0 0 0,0 0 0,2 6 0,2 17 0,2-1 0,1 1 0,18 42 0,-14-40 0,-1-1 0,10 54 0,-15-53 0,-2 0 0,-1 0 0,-1 0 0,-1 0 0,-2 0 0,-7 43 0,5-60 0,-1 1 0,0-1 0,0 0 0,-1 0 0,-1 0 0,0-1 0,0 0 0,-1-1 0,-13 14 0,-14 10 0,-42 30 0,63-52 0,-23 16-682,-78 42-1,98-60-6143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037"/>
    </inkml:context>
    <inkml:brush xml:id="br0">
      <inkml:brushProperty name="width" value="0.035" units="cm"/>
      <inkml:brushProperty name="height" value="0.035" units="cm"/>
      <inkml:brushProperty name="color" value="#00A0D7"/>
    </inkml:brush>
  </inkml:definitions>
  <inkml:trace contextRef="#ctx0" brushRef="#br0">1 36 24575,'0'1'0,"1"1"0,-1-1 0,1 0 0,0 1 0,0-1 0,0 0 0,0 0 0,0 0 0,0 0 0,0 0 0,0 0 0,0 0 0,1 0 0,-1 0 0,0 0 0,1-1 0,-1 1 0,0-1 0,1 1 0,-1-1 0,1 1 0,-1-1 0,1 0 0,-1 1 0,1-1 0,1 0 0,43 4 0,-33-5 0,0 0 0,0-1 0,0-1 0,-1 0 0,1-1 0,-1 0 0,0 0 0,0-2 0,-1 0 0,1 0 0,10-8 0,-9 6 0,-57 94 0,13-20 0,2 3 0,-22 84 0,43-128-1365,-1-5-5461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971"/>
    </inkml:context>
    <inkml:brush xml:id="br0">
      <inkml:brushProperty name="width" value="0.035" units="cm"/>
      <inkml:brushProperty name="height" value="0.035" units="cm"/>
      <inkml:brushProperty name="color" value="#00A0D7"/>
    </inkml:brush>
  </inkml:definitions>
  <inkml:trace contextRef="#ctx0" brushRef="#br0">8 87 24575,'0'0'0,"1"0"0,-1-1 0,0 1 0,0 0 0,0 0 0,1-1 0,-1 1 0,0 0 0,0-1 0,0 1 0,0 0 0,1 0 0,-1-1 0,0 1 0,0 0 0,0-1 0,0 1 0,0 0 0,0-1 0,0 1 0,0 0 0,0-1 0,0 1 0,0 0 0,0-1 0,0 1 0,0 0 0,0-1 0,0 1 0,-1 0 0,1-1 0,0 1 0,0 0 0,0-1 0,0 1 0,-1 0 0,1 0 0,0-1 0,0 1 0,-1 0 0,1 0 0,0 0 0,0-1 0,-1 1 0,1 0 0,0 0 0,-1 0 0,1 0 0,0 0 0,-1-1 0,1 1 0,0 0 0,0 0 0,-1 0 0,1 0 0,0 0 0,-1 0 0,1 0 0,0 0 0,-1 0 0,1 0 0,0 0 0,-1 0 0,1 1 0,-1-1 0,24-17 0,5 5 0,1 2 0,0 0 0,0 2 0,53-8 0,-79 16 0,-1 0 0,1 0 0,-1 0 0,0 0 0,1 0 0,-1 1 0,1-1 0,-1 1 0,0-1 0,0 1 0,1 0 0,-1 0 0,0 0 0,0 0 0,0 1 0,0-1 0,0 0 0,0 1 0,0-1 0,0 1 0,-1 0 0,1 0 0,-1 0 0,1-1 0,-1 1 0,0 1 0,1-1 0,-1 0 0,0 0 0,-1 0 0,1 1 0,0-1 0,0 0 0,0 5 0,-1-1 0,1-1 0,-1 0 0,1 1 0,-2-1 0,1 1 0,0-1 0,-1 0 0,0 1 0,-1-1 0,1 0 0,-1 0 0,0 0 0,0 0 0,-5 9 0,-1-5 0,0 0 0,0 0 0,-1-1 0,-1 0 0,1 0 0,-1-1 0,-1 0 0,-13 6 0,9-5 0,1 2 0,0-1 0,-16 15 0,28-22 0,0-1 0,0 1 0,1-1 0,-1 1 0,1 0 0,-1-1 0,1 1 0,0 0 0,0 0 0,0 0 0,0 0 0,0 0 0,0 0 0,0 0 0,1 0 0,-1 1 0,1-1 0,-1 0 0,1 0 0,0 1 0,0-1 0,0 4 0,1-3 0,1 0 0,-1-1 0,0 1 0,1-1 0,-1 1 0,1-1 0,0 0 0,0 0 0,0 0 0,0 0 0,0 0 0,0 0 0,0 0 0,1-1 0,3 3 0,6 3 0,1-1 0,0-1 0,0 0 0,1-1 0,0 0 0,15 2 0,-16-4-195,-1-1 0,0 0 0,0-1 0,1 0 0,-1-1 0,13-2 0,2-4-6631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8.951"/>
    </inkml:context>
    <inkml:brush xml:id="br0">
      <inkml:brushProperty name="width" value="0.035" units="cm"/>
      <inkml:brushProperty name="height" value="0.035" units="cm"/>
      <inkml:brushProperty name="color" value="#00A0D7"/>
    </inkml:brush>
  </inkml:definitions>
  <inkml:trace contextRef="#ctx0" brushRef="#br0">120 68 24575,'-1'0'0,"1"0"0,-1 0 0,1 0 0,0 0 0,-1 0 0,1 0 0,-1 0 0,1 0 0,-1 0 0,1 0 0,0 0 0,-1 0 0,1 0 0,-1 0 0,1 0 0,0 0 0,-1-1 0,1 1 0,-1 0 0,1 0 0,0 0 0,-1-1 0,1 1 0,0 0 0,-1-1 0,1 1 0,0 0 0,0 0 0,-1-1 0,1 1 0,0-1 0,0 1 0,-1-1 0,9-12 0,21-8 0,-13 15 0,2 0 0,-1 2 0,0 0 0,1 1 0,33-1 0,98 6 0,-59 1 0,-73-3 0,31 1 0,-46-1 0,1 0 0,-1 1 0,0-1 0,0 1 0,1-1 0,-1 1 0,0 0 0,0 0 0,0 0 0,1 0 0,-1 1 0,0-1 0,-1 0 0,1 1 0,3 2 0,-5-3 0,0 0 0,1 0 0,-1 0 0,0 0 0,0 0 0,0 0 0,0 0 0,0 0 0,0 0 0,0 0 0,0 0 0,0 0 0,0 0 0,-1 0 0,1 0 0,0 0 0,-1 0 0,1 0 0,-1 0 0,1 0 0,-1 0 0,1 0 0,-1 0 0,1-1 0,-1 1 0,0 0 0,0 0 0,1-1 0,-1 1 0,0 0 0,0-1 0,0 1 0,0-1 0,0 1 0,-2 0 0,-35 19 0,11-12 0,1 0 0,-38 4 0,36-7 0,-50 15 0,77-20 0,1 0 0,0 1 0,-1-1 0,1 0 0,0 1 0,0-1 0,-1 1 0,1-1 0,0 0 0,0 1 0,0-1 0,-1 1 0,1-1 0,0 1 0,0-1 0,0 0 0,0 1 0,0-1 0,0 1 0,0-1 0,0 1 0,0-1 0,0 1 0,0-1 0,0 0 0,0 1 0,0-1 0,0 1 0,1-1 0,-1 1 0,0-1 0,0 0 0,0 1 0,1-1 0,-1 1 0,0-1 0,1 0 0,-1 1 0,0-1 0,1 0 0,-1 1 0,0-1 0,1 0 0,-1 0 0,1 0 0,-1 1 0,0-1 0,1 0 0,0 0 0,28 25 0,-17-15 0,-9-8 0,-1 0 0,0-1 0,-1 2 0,1-1 0,0 0 0,-1 0 0,1 0 0,-1 1 0,0-1 0,1 1 0,-1-1 0,0 1 0,-1 0 0,1-1 0,0 1 0,-1 0 0,0-1 0,1 1 0,-1 5 0,-1-6 0,0 1 0,0 0 0,0-1 0,0 1 0,0-1 0,-1 0 0,1 1 0,-1-1 0,0 0 0,1 0 0,-1 0 0,0 0 0,0 0 0,0 0 0,0 0 0,-4 1 0,-5 4 0,-1-1 0,0-1 0,0 0 0,-1 0 0,1-1 0,-26 4 0,-209 41-1365,221-44-5461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0.105"/>
    </inkml:context>
    <inkml:brush xml:id="br0">
      <inkml:brushProperty name="width" value="0.035" units="cm"/>
      <inkml:brushProperty name="height" value="0.035" units="cm"/>
      <inkml:brushProperty name="color" value="#00A0D7"/>
    </inkml:brush>
  </inkml:definitions>
  <inkml:trace contextRef="#ctx0" brushRef="#br0">166 1 24575,'0'0'0,"1"0"0,-1 0 0,0 0 0,1 0 0,-1 0 0,0 0 0,0 0 0,1 0 0,-1 0 0,0 0 0,1 0 0,-1 0 0,0 0 0,0 0 0,1 0 0,-1 0 0,0 0 0,0 1 0,1-1 0,-1 0 0,0 0 0,0 0 0,1 0 0,-1 1 0,0-1 0,0 0 0,1 0 0,-1 0 0,0 1 0,0-1 0,0 0 0,0 0 0,1 1 0,-1-1 0,0 0 0,0 0 0,0 1 0,0-1 0,0 0 0,0 1 0,0-1 0,0 1 0,-8 13 0,-21 15 0,27-27 0,-32 27 0,16-15 0,2 1 0,-1 0 0,2 1 0,-15 20 0,29-35 0,1-1 0,-1 1 0,1-1 0,-1 1 0,1 0 0,0 0 0,-1-1 0,1 1 0,0 0 0,-1 0 0,1-1 0,0 1 0,0 0 0,0 0 0,0 0 0,0-1 0,0 1 0,0 0 0,0 0 0,0 0 0,0-1 0,0 1 0,0 0 0,0 0 0,1 0 0,-1-1 0,0 1 0,1 0 0,-1 0 0,1 1 0,1-1 0,0 0 0,-1 0 0,1 0 0,0 0 0,-1 0 0,1 0 0,0 0 0,0 0 0,0-1 0,0 1 0,0-1 0,3 1 0,3 0 0,1-1 0,-1 1 0,1-1 0,-1-1 0,12-1 0,-16 0 0,0 1 0,0 0 0,0 1 0,1-1 0,-1 1 0,0-1 0,1 1 0,-1 1 0,6 0 0,-8 0 0,0 0 0,-1 0 0,1 0 0,0 0 0,-1 0 0,1 0 0,-1 1 0,1-1 0,-1 1 0,1-1 0,-1 1 0,0-1 0,0 1 0,0 0 0,0 0 0,0-1 0,0 1 0,0 0 0,-1 0 0,1 0 0,0 3 0,0 0-69,19 46 267,-19-49-273,0 0 1,0 0-1,0 1 0,0-1 0,1-1 1,-1 1-1,1 0 0,-1 0 1,1 0-1,0-1 0,0 1 1,0-1-1,0 1 0,0-1 0,0 0 1,0 0-1,0 0 0,0 0 1,3 1-1,9-3-6751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1.364"/>
    </inkml:context>
    <inkml:brush xml:id="br0">
      <inkml:brushProperty name="width" value="0.035" units="cm"/>
      <inkml:brushProperty name="height" value="0.035" units="cm"/>
      <inkml:brushProperty name="color" value="#00A0D7"/>
    </inkml:brush>
  </inkml:definitions>
  <inkml:trace contextRef="#ctx0" brushRef="#br0">150 63 24575,'6'-1'0,"-1"-1"0,0 1 0,0-1 0,0 0 0,0-1 0,0 1 0,5-4 0,9-4 0,9 1 0,0 2 0,0 1 0,0 1 0,1 2 0,46 0 0,-72 3 0,-22 0 0,1 2 0,-1 0 0,1 1 0,0 1 0,0 0 0,0 1 0,1 2 0,0-1 0,0 2 0,0 0 0,1 1 0,-24 18 0,37-23 0,-1 0 0,1 0 0,0 0 0,0 0 0,0 1 0,0-1 0,1 1 0,0 0 0,0 0 0,0-1 0,1 1 0,-1 0 0,1 1 0,0-1 0,0 6 0,1-7 0,0-1 0,0 0 0,0 1 0,0-1 0,1 0 0,-1 1 0,1-1 0,0 0 0,0 0 0,0 1 0,0-1 0,1 0 0,-1 0 0,1 0 0,0-1 0,0 1 0,0 0 0,0-1 0,0 1 0,1-1 0,-1 0 0,1 0 0,-1 1 0,5 1 0,29 12 0,-22-10 0,0 0 0,-1 0 0,0 1 0,21 16 0,-31-22 0,-1 1 0,0 0 0,-1 0 0,1-1 0,0 1 0,0 0 0,-1 0 0,1 1 0,-1-1 0,0 0 0,0 0 0,0 1 0,0-1 0,0 1 0,0-1 0,-1 1 0,1-1 0,-1 1 0,1-1 0,-1 1 0,0 0 0,0-1 0,0 1 0,-1-1 0,1 1 0,0-1 0,-1 1 0,0-1 0,0 1 0,0-1 0,0 1 0,0-1 0,-1 3 0,-2-1 0,0 1 0,0-1 0,0 0 0,0 0 0,0 0 0,-1 0 0,0-1 0,0 0 0,0 0 0,0 0 0,0-1 0,-1 1 0,1-1 0,-7 1 0,-9 4 0,0-2 0,-30 4 0,43-8-78,-63 5 286,67-6-315,0 0 0,-1-1 1,1 1-1,0-1 0,0 0 0,0 0 1,-1 0-1,1 0 0,0-1 0,1 0 0,-1 0 1,0 0-1,-5-4 0,-4-8-6719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2.268"/>
    </inkml:context>
    <inkml:brush xml:id="br0">
      <inkml:brushProperty name="width" value="0.035" units="cm"/>
      <inkml:brushProperty name="height" value="0.035" units="cm"/>
      <inkml:brushProperty name="color" value="#00A0D7"/>
    </inkml:brush>
  </inkml:definitions>
  <inkml:trace contextRef="#ctx0" brushRef="#br0">307 1 24575,'-20'0'0,"-1"1"0,1 0 0,-34 8 0,43-6 0,1 0 0,0 1 0,1 0 0,-1 1 0,1 0 0,0 0 0,0 1 0,-16 13 0,16-10 0,0 0 0,0 0 0,1 1 0,0 0 0,0 0 0,1 1 0,1 0 0,0 0 0,-6 17 0,10-25 0,1 0 0,0 1 0,0-1 0,0 1 0,0-1 0,1 1 0,-1-1 0,1 1 0,0 0 0,0-1 0,0 1 0,1-1 0,-1 1 0,1-1 0,0 1 0,0-1 0,0 1 0,0-1 0,1 0 0,-1 1 0,1-1 0,0 0 0,0 0 0,0 0 0,0 0 0,0-1 0,1 1 0,0-1 0,-1 1 0,1-1 0,0 0 0,0 0 0,0 0 0,0 0 0,0-1 0,1 1 0,3 1 0,-1-1 0,0-1 0,0 1 0,1-1 0,-1 0 0,0-1 0,0 1 0,0-1 0,1 0 0,-1-1 0,0 1 0,0-1 0,0-1 0,0 1 0,0-1 0,0 0 0,0 0 0,0-1 0,5-3 0,-6 3 0,0 1 0,-1-1 0,1-1 0,-1 1 0,0-1 0,0 1 0,0-1 0,0 0 0,-1-1 0,0 1 0,0 0 0,0-1 0,0 0 0,-1 0 0,1 0 0,-1 0 0,-1 0 0,1 0 0,-1 0 0,0-1 0,1-5 0,-2 8-85,0 1 0,0-1-1,0 1 1,-1-1 0,1 0-1,-1 1 1,1-1 0,-1 1-1,0 0 1,0-1 0,0 1-1,0 0 1,0-1 0,-1 1-1,-2-3 1,-9-9-6741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513"/>
    </inkml:context>
    <inkml:brush xml:id="br0">
      <inkml:brushProperty name="width" value="0.035" units="cm"/>
      <inkml:brushProperty name="height" value="0.035" units="cm"/>
      <inkml:brushProperty name="color" value="#00A0D7"/>
    </inkml:brush>
  </inkml:definitions>
  <inkml:trace contextRef="#ctx0" brushRef="#br0">0 5 24575,'47'-2'0,"-32"0"0,0 2 0,1-1 0,-1 2 0,0 0 0,0 1 0,20 5 0,-32-6 0,0 1 0,0-1 0,0 1 0,0 0 0,0 0 0,-1 0 0,1 0 0,-1 0 0,1 0 0,-1 1 0,0-1 0,0 1 0,0 0 0,0 0 0,-1-1 0,1 1 0,-1 0 0,1 0 0,-1 1 0,0-1 0,0 0 0,-1 0 0,1 1 0,-1-1 0,1 0 0,-1 1 0,0-1 0,-1 4 0,0 11 0,-1 1 0,0-1 0,-10 34 0,7-32 0,-15 68-1365,11-68-5461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827"/>
    </inkml:context>
    <inkml:brush xml:id="br0">
      <inkml:brushProperty name="width" value="0.035" units="cm"/>
      <inkml:brushProperty name="height" value="0.035" units="cm"/>
      <inkml:brushProperty name="color" value="#E71224"/>
    </inkml:brush>
  </inkml:definitions>
  <inkml:trace contextRef="#ctx0" brushRef="#br0">124 0 24575,'-12'35'0,"-1"-5"0,8-7 0,-2-1 0,-13 31 0,13-35 0,0 1 0,0 0 0,2 1 0,-3 20 0,-7 46 0,9-57 0,0 2 0,0 35 0,7 148-1365,-1-188-5461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895"/>
    </inkml:context>
    <inkml:brush xml:id="br0">
      <inkml:brushProperty name="width" value="0.035" units="cm"/>
      <inkml:brushProperty name="height" value="0.035" units="cm"/>
      <inkml:brushProperty name="color" value="#00A0D7"/>
    </inkml:brush>
  </inkml:definitions>
  <inkml:trace contextRef="#ctx0" brushRef="#br0">0 0 24575,'6'0'0,"6"0"0,7 0 0,5 0 0,4 0 0,2 0 0,1 0 0,1 0 0,0 0 0,0 0 0,-1 0 0,0 0 0,0 0 0,-5 5 0,-8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5.605"/>
    </inkml:context>
    <inkml:brush xml:id="br0">
      <inkml:brushProperty name="width" value="0.035" units="cm"/>
      <inkml:brushProperty name="height" value="0.035" units="cm"/>
      <inkml:brushProperty name="color" value="#00A0D7"/>
    </inkml:brush>
  </inkml:definitions>
  <inkml:trace contextRef="#ctx0" brushRef="#br0">1 125 24575,'0'2'0,"0"0"0,1 1 0,-1-1 0,1 0 0,0 0 0,0 0 0,0 0 0,0 0 0,0 0 0,0 0 0,0 0 0,1-1 0,-1 1 0,1 0 0,-1-1 0,1 1 0,0-1 0,-1 0 0,4 3 0,43 22 0,-32-19 0,-6-2 0,0 1 0,-1 0 0,0 1 0,0 0 0,0 0 0,-1 1 0,0 0 0,0 0 0,-1 1 0,0 0 0,9 15 0,-14-19 0,0-1 0,0 0 0,-1 1 0,1 0 0,-1-1 0,0 1 0,0 0 0,-1 0 0,1 0 0,-1-1 0,0 1 0,0 0 0,-1 0 0,1 0 0,-1 0 0,0-1 0,-1 1 0,1 0 0,-1-1 0,0 1 0,0-1 0,0 0 0,-1 1 0,1-1 0,-1 0 0,0 0 0,0-1 0,-7 7 0,0 0 0,0 1 0,-1-2 0,0 1 0,-1-2 0,-17 11 0,27-18 0,0 0 0,0 0 0,0 0 0,0 0 0,0 0 0,0 0 0,-1-1 0,1 1 0,0-1 0,0 0 0,0 1 0,-1-1 0,1 0 0,0 0 0,0-1 0,-1 1 0,1 0 0,0-1 0,0 1 0,0-1 0,0 0 0,0 1 0,0-1 0,0 0 0,0-1 0,0 1 0,0 0 0,0 0 0,0-1 0,1 1 0,-1-1 0,1 1 0,-1-1 0,1 0 0,-1 0 0,1 0 0,0 0 0,0 0 0,0 0 0,0 0 0,0 0 0,1 0 0,-2-3 0,0 0 0,0-1 0,0 1 0,1-1 0,-1 1 0,1-1 0,1 0 0,-1 1 0,1-1 0,0 0 0,0 0 0,0 0 0,1 1 0,0-1 0,0 0 0,0 1 0,1-1 0,0 1 0,0 0 0,0-1 0,4-4 0,-1 4 0,0 0 0,0 0 0,0 0 0,1 1 0,0-1 0,0 2 0,0-1 0,1 1 0,0 0 0,0 0 0,0 0 0,0 1 0,0 0 0,10-2 0,-1 0 0,51-15 0,126-55 0,-190 73 0,0 1 0,1-1 0,-1 0 0,0 0 0,0 0 0,0 0 0,0-1 0,-1 1 0,1-1 0,-1 0 0,1 0 0,-1 0 0,0 0 0,0 0 0,0 0 0,0 0 0,-1-1 0,0 1 0,1-1 0,-1 1 0,0-1 0,-1 1 0,1-1 0,0 0 0,-1 0 0,0 1 0,0-1 0,0 0 0,-2-5 0,1 4 0,0 1 0,-1-1 0,0 1 0,0 0 0,0-1 0,-1 1 0,1 1 0,-1-1 0,0 0 0,0 0 0,-1 1 0,1 0 0,0 0 0,-1 0 0,0 0 0,0 0 0,0 1 0,0 0 0,0 0 0,-1 0 0,1 0 0,0 0 0,-7 0 0,3 0 8,1 1 0,-1 0 0,0 0 0,0 1 0,0 0 0,0 0 0,1 1 0,-1 0 0,0 1 0,0-1 0,1 1 0,-1 1 0,1 0 0,-9 4 0,12-5-61,0 0 0,1 0 0,-1 0 0,1 1 0,-1 0 0,1-1 0,0 1 0,0 1 0,0-1 0,0 0 0,1 1 0,-1-1 0,1 1-1,0 0 1,0-1 0,1 1 0,-1 0 0,1 0 0,-1 0 0,1 1 0,1-1 0,-1 0 0,0 0 0,1 1 0,0-1 0,0 0 0,1 7 0,4 13-6773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9.814"/>
    </inkml:context>
    <inkml:brush xml:id="br0">
      <inkml:brushProperty name="width" value="0.035" units="cm"/>
      <inkml:brushProperty name="height" value="0.035" units="cm"/>
    </inkml:brush>
  </inkml:definitions>
  <inkml:trace contextRef="#ctx0" brushRef="#br0">1 33 24575,'11'-1'0,"0"0"0,0-1 0,-1 0 0,13-4 0,23-5 0,43 3-6,140 7-1,-106 3-1345,-97-2-5474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0.556"/>
    </inkml:context>
    <inkml:brush xml:id="br0">
      <inkml:brushProperty name="width" value="0.035" units="cm"/>
      <inkml:brushProperty name="height" value="0.035" units="cm"/>
    </inkml:brush>
  </inkml:definitions>
  <inkml:trace contextRef="#ctx0" brushRef="#br0">0 31 24575,'31'-1'0,"-1"-2"0,36-8 0,-33 5 0,52-3 0,-63 8 0,140 3 0,-157-1 0,-1 0 0,1 1 0,-1-1 0,0 1 0,1 0 0,-1 0 0,0 1 0,0-1 0,-1 1 0,1 0 0,-1 0 0,1 0 0,-1 0 0,0 1 0,0-1 0,0 1 0,0 0 0,-1 0 0,0 0 0,3 5 0,-2-3 0,1 0 0,0 0 0,0 0 0,1 0 0,0-1 0,0 0 0,0 0 0,12 9 0,2-6 0,0 0 0,1-1 0,0-1 0,0-1 0,1 0 0,28 1 0,21 6 0,36 20 0,3 1 0,-14-19 0,-1-4 0,178-3 0,-242-7-1365,-5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1.013"/>
    </inkml:context>
    <inkml:brush xml:id="br0">
      <inkml:brushProperty name="width" value="0.035" units="cm"/>
      <inkml:brushProperty name="height" value="0.035" units="cm"/>
    </inkml:brush>
  </inkml:definitions>
  <inkml:trace contextRef="#ctx0" brushRef="#br0">673 1 24575,'2'3'0,"0"0"0,0 0 0,0 0 0,1-1 0,0 1 0,-1-1 0,1 1 0,0-1 0,0 0 0,0 0 0,1 0 0,4 1 0,-4 0 0,36 21 0,-1 1 0,0 2 0,33 32 0,-58-46 0,-1 0 0,-1 1 0,0 1 0,-1 0 0,0 0 0,-1 1 0,-1 0 0,-1 1 0,0 0 0,9 30 0,-15-40 0,0 0 0,-1 1 0,0-1 0,0 1 0,0-1 0,-1 1 0,0-1 0,0 1 0,-1-1 0,0 1 0,-1-1 0,1 0 0,-2 1 0,1-1 0,-1 0 0,-4 9 0,2-9 0,0 0 0,0 0 0,-1 0 0,0 0 0,0-1 0,0 0 0,-1 0 0,0-1 0,0 0 0,-1 0 0,1-1 0,-1 0 0,-15 6 0,-3-2 0,0-1 0,-1-1 0,0-2 0,-54 3 0,7-1 0,-422 10-195,365-17-975,105 1-5656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2.450"/>
    </inkml:context>
    <inkml:brush xml:id="br0">
      <inkml:brushProperty name="width" value="0.035" units="cm"/>
      <inkml:brushProperty name="height" value="0.035" units="cm"/>
    </inkml:brush>
  </inkml:definitions>
  <inkml:trace contextRef="#ctx0" brushRef="#br0">142 101 24575,'-20'1'0,"0"2"0,0 0 0,-37 11 0,33-7 0,118-3 0,37-2 0,123-6 0,-231 1 0,1-1 0,0-1 0,-1-2 0,0 0 0,-1-1 0,1-1 0,-2-1 0,1-1 0,38-28 0,-44 25-1365,-3 1-5461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3.085"/>
    </inkml:context>
    <inkml:brush xml:id="br0">
      <inkml:brushProperty name="width" value="0.035" units="cm"/>
      <inkml:brushProperty name="height" value="0.035" units="cm"/>
    </inkml:brush>
  </inkml:definitions>
  <inkml:trace contextRef="#ctx0" brushRef="#br0">169 2 24575,'-17'0'0,"-1"-1"0,-1 1 0,1 1 0,-28 4 0,43-4 0,-1 0 0,1 0 0,0 0 0,0 0 0,-1 1 0,1-1 0,0 1 0,0 0 0,0 0 0,-4 4 0,6-5 0,0 0 0,0 1 0,0-1 0,0 0 0,0 1 0,0-1 0,0 1 0,1 0 0,-1-1 0,1 1 0,-1 0 0,1-1 0,-1 1 0,1 0 0,0-1 0,0 1 0,0 0 0,0 0 0,0-1 0,0 1 0,1 0 0,0 1 0,0 3 0,1-1 0,0 0 0,1-1 0,-1 1 0,1 0 0,0-1 0,0 1 0,1-1 0,-1 0 0,1 0 0,0 0 0,0-1 0,8 6 0,68 40 0,-46-30 0,15 10 0,48 29 0,110 86 0,-176-119 0,-12-11 0,-1 0 0,-1 1 0,0 1 0,23 29 0,-36-39 0,0 0 0,0 1 0,0-1 0,-1 1 0,0 0 0,-1 0 0,0 0 0,0 1 0,0-1 0,-1 0 0,0 1 0,0-1 0,-1 1 0,0-1 0,0 1 0,-1-1 0,0 1 0,-3 10 0,0 1 0,-1 0 0,-1 0 0,-1 0 0,-1-1 0,0 0 0,-1 0 0,-1-1 0,-1-1 0,0 1 0,-1-2 0,-24 24 0,-20 26 0,46-51 0,-1 0 0,0-1 0,-1-1 0,0 0 0,-1 0 0,-1-1 0,-26 16 0,11-12-1365,3-2-5461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315"/>
    </inkml:context>
    <inkml:brush xml:id="br0">
      <inkml:brushProperty name="width" value="0.035" units="cm"/>
      <inkml:brushProperty name="height" value="0.035" units="cm"/>
    </inkml:brush>
  </inkml:definitions>
  <inkml:trace contextRef="#ctx0" brushRef="#br0">2 11 24575,'4'-11'0,"4"20"0,5 21 0,-7 24 0,-1 1 0,-3 0 0,-6 55 0,2-5 0,2-26 0,1 16 0,-21 178 0,7-160-1365,12-107-5461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820"/>
    </inkml:context>
    <inkml:brush xml:id="br0">
      <inkml:brushProperty name="width" value="0.035" units="cm"/>
      <inkml:brushProperty name="height" value="0.035" units="cm"/>
    </inkml:brush>
  </inkml:definitions>
  <inkml:trace contextRef="#ctx0" brushRef="#br0">340 2 24575,'-8'-1'0,"0"1"0,0 0 0,1 0 0,-1 1 0,0 0 0,0 0 0,1 1 0,-1 0 0,1 0 0,0 1 0,0 0 0,-1 0 0,2 1 0,-1 0 0,0 0 0,1 0 0,0 1 0,0 0 0,0 0 0,1 1 0,-1 0 0,1-1 0,-4 9 0,-16 22 0,1 1 0,3 1 0,-27 62 0,37-71 0,1 0 0,1 0 0,2 1 0,1 0 0,-5 56 0,11-79 0,0 1 0,0 0 0,1-1 0,0 1 0,0-1 0,1 1 0,0-1 0,0 1 0,1-1 0,0 0 0,0 0 0,0 0 0,1-1 0,0 1 0,1-1 0,-1 0 0,1 0 0,1 0 0,7 6 0,-2-4 0,0 0 0,0-1 0,0 0 0,1-1 0,0-1 0,0 0 0,1 0 0,-1-1 0,1-1 0,21 3 0,-23-5 0,1 0 0,-1 0 0,1-1 0,-1-1 0,1 0 0,-1-1 0,0 0 0,1-1 0,-1 0 0,0 0 0,-1-1 0,1-1 0,-1 0 0,1 0 0,-1-1 0,-1 0 0,1-1 0,-1 0 0,15-16 0,-12 10 0,-1 0 0,0 0 0,-1-1 0,-1 0 0,0-1 0,-1 0 0,0-1 0,-1 1 0,-1-1 0,-1-1 0,0 1 0,4-33 0,-8 40 0,-2 1 0,1-1 0,-1 0 0,0 0 0,-1 0 0,0 1 0,0-1 0,-1 1 0,0-1 0,-1 1 0,0 0 0,0 1 0,0-1 0,-1 0 0,-1 1 0,-5-7 0,-2-1 0,-2-1 0,1 2 0,-2 0 0,1 1 0,-34-21 0,43 30-72,1 1 1,-1 1-1,0-1 0,0 1 0,-1 0 0,1 0 0,0 1 0,-1-1 1,1 2-1,-1-1 0,1 1 0,-1 0 0,1 0 0,-1 0 0,1 1 1,0 0-1,-1 1 0,-10 3 0,-9 9-6754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3.624"/>
    </inkml:context>
    <inkml:brush xml:id="br0">
      <inkml:brushProperty name="width" value="0.035" units="cm"/>
      <inkml:brushProperty name="height" value="0.035" units="cm"/>
    </inkml:brush>
  </inkml:definitions>
  <inkml:trace contextRef="#ctx0" brushRef="#br0">520 0 24575,'-135'122'0,"-32"43"0,123-119 0,27-29 0,0 0 0,1 1 0,1 1 0,1 0 0,0 1 0,2 1 0,-17 34 0,22-36 0,-1 0 0,2 0 0,1 0 0,0 1 0,-3 39 0,8-55 0,0 1 0,0 0 0,0-1 0,1 1 0,0 0 0,0-1 0,0 1 0,0-1 0,1 1 0,0-1 0,0 0 0,0 0 0,0 0 0,1 0 0,0 0 0,-1 0 0,1-1 0,1 1 0,-1-1 0,0 0 0,1 0 0,0 0 0,0 0 0,-1-1 0,2 1 0,-1-1 0,0 0 0,0 0 0,1-1 0,-1 1 0,6 0 0,8 3 0,0-2 0,0 0 0,0 0 0,0-2 0,1 0 0,-1-1 0,1-1 0,-1-1 0,0-1 0,0 0 0,0-1 0,0-1 0,-1-1 0,1 0 0,-1-1 0,-1-1 0,24-15 0,-34 18 0,1 0 0,-1-1 0,0 0 0,0 0 0,-1 0 0,0-1 0,0 1 0,0-1 0,-1 0 0,0-1 0,4-9 0,-7 14 0,0 0 0,0 1 0,0-1 0,-1 0 0,0 0 0,1 1 0,-1-1 0,0 0 0,0 0 0,0 1 0,-1-1 0,1 0 0,-1 0 0,0 1 0,1-1 0,-1 0 0,0 1 0,0-1 0,-1 1 0,1-1 0,-1 1 0,1 0 0,-1-1 0,0 1 0,1 0 0,-1 0 0,0 0 0,0 1 0,-1-1 0,1 0 0,0 1 0,-1-1 0,1 1 0,-1 0 0,1 0 0,-5-2 0,0 1 10,0-1 0,0 1 0,0 0 0,0 1 0,-1-1 0,1 1 0,0 1 0,-1 0 0,1 0 0,0 0 0,-11 2 0,4 1-307,0 1 0,0 1 0,0 0 0,-22 12 0,13-6-6529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9.329"/>
    </inkml:context>
    <inkml:brush xml:id="br0">
      <inkml:brushProperty name="width" value="0.035" units="cm"/>
      <inkml:brushProperty name="height" value="0.035" units="cm"/>
      <inkml:brushProperty name="color" value="#E71224"/>
    </inkml:brush>
  </inkml:definitions>
  <inkml:trace contextRef="#ctx0" brushRef="#br0">1 822 24575,'10'-2'0,"0"0"0,0 0 0,0-2 0,-1 1 0,1-1 0,-1 0 0,0-1 0,0 0 0,0-1 0,11-8 0,28-16 0,9-1 0,87-63 0,15-16 0,-92 64 0,-36 27 0,-1-2 0,31-29 0,62-42 0,-106 79 0,0 0 0,2 1 0,-1 1 0,23-9 0,26-17 0,70-32 0,-130 66 0,0-2 0,0 1 0,0-1 0,-1 0 0,0 0 0,1-1 0,-2 0 0,1 0 0,-1 0 0,0-1 0,0 0 0,4-8 0,-11 2-1365,-5 4-5461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7.889"/>
    </inkml:context>
    <inkml:brush xml:id="br0">
      <inkml:brushProperty name="width" value="0.035" units="cm"/>
      <inkml:brushProperty name="height" value="0.035" units="cm"/>
    </inkml:brush>
  </inkml:definitions>
  <inkml:trace contextRef="#ctx0" brushRef="#br0">49 216 24575,'-1'1'0,"1"0"0,-1 0 0,0-1 0,0 1 0,0 0 0,0 0 0,0-1 0,0 1 0,0 0 0,0-1 0,0 1 0,0-1 0,0 1 0,-1-1 0,1 0 0,0 1 0,0-1 0,0 0 0,-1 0 0,1 0 0,0 0 0,0 0 0,0 0 0,-1 0 0,1 0 0,0 0 0,0-1 0,0 1 0,0-1 0,-1 1 0,1 0 0,-1-2 0,1 1 0,-1 0 0,1 0 0,1 0 0,-1-1 0,0 1 0,0 0 0,0 0 0,1-1 0,-1 1 0,0 0 0,1-1 0,-1 1 0,1-1 0,0 1 0,-1-1 0,1 1 0,0-1 0,0 1 0,0-1 0,0 1 0,0-1 0,1 1 0,-1-1 0,0 1 0,1-3 0,3-6 0,1 0 0,0 1 0,0-1 0,1 1 0,0 1 0,0-1 0,1 1 0,0 0 0,0 0 0,1 1 0,0 0 0,14-9 0,-9 7 0,0 1 0,1 0 0,0 1 0,0 0 0,1 1 0,0 1 0,30-7 0,-42 11 0,1 0 0,0 0 0,0 1 0,-1 0 0,1-1 0,0 1 0,0 1 0,-1-1 0,1 0 0,0 1 0,-1 0 0,1 0 0,0 0 0,-1 1 0,1-1 0,-1 1 0,0-1 0,1 1 0,-1 0 0,0 1 0,0-1 0,0 0 0,-1 1 0,1 0 0,0-1 0,-1 1 0,3 5 0,-1 0 0,0 1 0,0 0 0,-1-1 0,-1 1 0,0 0 0,0 1 0,0-1 0,-1 0 0,-1 0 0,0 11 0,0-4 0,0 0 0,-1 0 0,0 0 0,-2 0 0,0 0 0,-1-1 0,0 1 0,-1-1 0,-1 0 0,0 0 0,-1-1 0,-1 0 0,0 0 0,-1-1 0,0 0 0,-1 0 0,-1-1 0,-14 13 0,12-12 0,0 1 0,2 1 0,-1 0 0,2 0 0,0 1 0,1 0 0,0 1 0,2 0 0,0 0 0,-6 20 0,13-35-4,-1 0 0,0 0 0,1 0 0,-1 0 0,1 0 0,-1 0 0,1 0 0,0 0 0,0 0 0,0 0 0,0 0 0,0 0 0,1 0 0,-1 0-1,0 0 1,1 0 0,0 0 0,-1 0 0,1 0 0,0 0 0,2 3 0,-1-3 19,1 1 0,-1-1 0,1 0 0,-1 0 0,1 0 0,0-1 0,-1 1 0,1-1 0,0 1 0,0-1 0,0 0 0,6 1 0,9 1-231,0 0 1,0-2-1,0 0 0,19-2 1,-28 1-178,19-1-6433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8.359"/>
    </inkml:context>
    <inkml:brush xml:id="br0">
      <inkml:brushProperty name="width" value="0.035" units="cm"/>
      <inkml:brushProperty name="height" value="0.035" units="cm"/>
    </inkml:brush>
  </inkml:definitions>
  <inkml:trace contextRef="#ctx0" brushRef="#br0">149 0 24575,'-3'1'0,"0"-1"0,0 1 0,0 0 0,1 0 0,-1 0 0,0 0 0,1 0 0,-1 1 0,1-1 0,0 1 0,-1 0 0,1-1 0,0 1 0,0 0 0,-3 3 0,-25 35 0,18-23 0,1 1 0,1 0 0,0 0 0,2 1 0,-8 24 0,14-36 0,0 0 0,0 0 0,1 1 0,0-1 0,0 0 0,1 1 0,0-1 0,0 1 0,1-1 0,0 1 0,0-1 0,1 0 0,0 0 0,0 0 0,1 0 0,0 0 0,5 10 0,0-6 0,1 0 0,0-1 0,0 0 0,1-1 0,0 0 0,0 0 0,1-1 0,1-1 0,-1 0 0,1 0 0,0-1 0,1-1 0,22 8 0,-4-4 0,0-2 0,0 0 0,0-3 0,57 3 0,-75-8 0,-1 0 0,1 0 0,-1-1 0,0-1 0,0 0 0,0 0 0,0-2 0,-1 1 0,1-1 0,-1-1 0,0 0 0,-1-1 0,0 0 0,11-9 0,-14 10 0,0 0 0,-1 0 0,1-1 0,-1 0 0,-1 0 0,1 0 0,-1-1 0,-1 1 0,1-1 0,-1-1 0,-1 1 0,0 0 0,0-1 0,0 0 0,-1 0 0,0 1 0,-1-1 0,0-1 0,-1-16 0,-1 19 0,-1-1 0,0 1 0,-1-1 0,0 1 0,0 0 0,0 0 0,-1 0 0,0 0 0,-1 1 0,1-1 0,-1 1 0,0 0 0,-1 1 0,-9-9 0,-4-2 0,-1 0 0,-1 2 0,-24-14 0,33 21-195,-1 1 0,1 1 0,-1 0 0,0 1 0,0 0 0,-16-2 0,0 2-6631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9.659"/>
    </inkml:context>
    <inkml:brush xml:id="br0">
      <inkml:brushProperty name="width" value="0.035" units="cm"/>
      <inkml:brushProperty name="height" value="0.035" units="cm"/>
    </inkml:brush>
  </inkml:definitions>
  <inkml:trace contextRef="#ctx0" brushRef="#br0">20 255 24575,'-1'0'0,"0"0"0,0 0 0,0 0 0,1-1 0,-1 1 0,0 0 0,0 0 0,0-1 0,1 1 0,-1 0 0,0-1 0,0 1 0,1 0 0,-1-1 0,0 1 0,1-1 0,-1 1 0,1-1 0,-1 0 0,0 1 0,1-1 0,-1 0 0,1 1 0,0-1 0,-1 0 0,1 0 0,0 1 0,-1-1 0,1 0 0,0 0 0,0 1 0,-1-1 0,1 0 0,0 0 0,0 0 0,0 0 0,0 1 0,0-1 0,0 0 0,1 0 0,-1 0 0,0 1 0,0-1 0,0 0 0,1-1 0,0-2 0,0 1 0,0-1 0,1 0 0,-1 1 0,1-1 0,0 1 0,0 0 0,3-6 0,8-2 0,0 1 0,0-1 0,26-13 0,17-14 0,-39 24 0,1 1 0,1 1 0,0 1 0,0 0 0,1 2 0,42-15 0,-60 23 0,0 1 0,0 0 0,0-1 0,0 1 0,0 0 0,1 0 0,-1 0 0,0 1 0,0-1 0,0 0 0,0 1 0,0-1 0,0 1 0,0 0 0,0 0 0,0 0 0,0 0 0,0 0 0,0 0 0,2 2 0,-1 1 0,1-1 0,-1 1 0,0-1 0,-1 1 0,1 0 0,-1 0 0,0 0 0,0 0 0,2 6 0,1 5 0,-1 0 0,0 1 0,-1 0 0,1 24 0,-4-31 0,0-1 0,0 1 0,0-1 0,-1 1 0,-1-1 0,1 1 0,-2-1 0,1 0 0,-1 0 0,-5 10 0,-1-2 0,0-1 0,-1 0 0,-23 25 0,27-31 0,0 0 0,0 0 0,1 1 0,0-1 0,1 1 0,0 0 0,0 1 0,1-1 0,1 1 0,0-1 0,0 1 0,0 17 0,1 12 0,2-1 0,6 42 0,-7-78 0,1-1 0,-1 1 0,1 0 0,-1 0 0,1-1 0,0 1 0,0 0 0,0-1 0,0 1 0,1-1 0,-1 1 0,1-1 0,-1 0 0,1 0 0,0 0 0,0 1 0,0-2 0,0 1 0,3 2 0,-1-2 0,0 0 0,-1 0 0,1-1 0,0 0 0,0 1 0,1-2 0,-1 1 0,0 0 0,0-1 0,0 0 0,8 0 0,10-3 0,0-1 0,0 0 0,0-2 0,22-9 0,-14 5 0,-26 9-53,5-2 89,0 0 0,1 1 0,-1 0 0,19-1 0,-25 3-89,-1 0-1,0 0 1,0 0 0,0 1-1,0-1 1,0 1 0,0-1 0,0 1-1,0 0 1,0-1 0,0 1-1,0 0 1,0 1 0,-1-1 0,1 0-1,0 0 1,-1 1 0,1-1-1,-1 1 1,1-1 0,-1 1 0,0 0-1,0-1 1,0 1 0,0 0 0,0 0-1,2 4 1,0 4-6773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0.435"/>
    </inkml:context>
    <inkml:brush xml:id="br0">
      <inkml:brushProperty name="width" value="0.035" units="cm"/>
      <inkml:brushProperty name="height" value="0.035" units="cm"/>
    </inkml:brush>
  </inkml:definitions>
  <inkml:trace contextRef="#ctx0" brushRef="#br0">30 210 24575,'1'-6'0,"0"0"0,0 0 0,0 1 0,0-1 0,1 1 0,0-1 0,0 1 0,1 0 0,0-1 0,0 1 0,0 0 0,0 1 0,1-1 0,-1 1 0,1-1 0,0 1 0,1 0 0,-1 1 0,1-1 0,0 1 0,0 0 0,8-4 0,11-6 0,0 2 0,2 1 0,34-10 0,19 1 0,-53 14 0,44-15 0,-109 33 0,19-7 0,1 0 0,-30 15 0,4 2 0,13-7 0,1 1 0,0 2 0,-38 30 0,62-43 0,0 0 0,0 0 0,1 1 0,0 0 0,0 0 0,1 1 0,0-1 0,0 1 0,1 0 0,0 1 0,0-1 0,1 1 0,0-1 0,0 1 0,1 0 0,0 0 0,1 0 0,-1 11 0,3-16 0,-1 0 0,1 0 0,0 0 0,0-1 0,0 1 0,0 0 0,1 0 0,-1-1 0,1 1 0,0-1 0,0 1 0,0-1 0,1 0 0,-1 0 0,1 0 0,0 0 0,0 0 0,0-1 0,0 1 0,0-1 0,0 0 0,5 3 0,12 5 0,0 0 0,41 13 0,-12-4 0,-35-12 0,-1 1 0,1 0 0,-1 1 0,0 0 0,-1 1 0,-1 1 0,1 0 0,-1 0 0,-1 1 0,0 0 0,-1 1 0,0 0 0,-1 1 0,-1 0 0,0 0 0,-1 1 0,0-1 0,3 19 0,-8-26 0,-1 0 0,0 0 0,-1 0 0,0 0 0,0 1 0,-1-1 0,1-1 0,-2 1 0,1 0 0,-1 0 0,0-1 0,0 1 0,0-1 0,-6 7 0,-7 10 0,-1-1 0,-24 26 0,31-38-80,0-1 0,0 0-1,-1 0 1,0-1 0,-1-1-1,0 0 1,0 0 0,0-1-1,-1-1 1,0 0 0,0-1 0,0 0-1,0-1 1,-1 0 0,0-1-1,-22 0 1,10-2-6746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3.504"/>
    </inkml:context>
    <inkml:brush xml:id="br0">
      <inkml:brushProperty name="width" value="0.035" units="cm"/>
      <inkml:brushProperty name="height" value="0.035" units="cm"/>
    </inkml:brush>
  </inkml:definitions>
  <inkml:trace contextRef="#ctx0" brushRef="#br0">21 1 24575,'-1'0'0,"0"0"0,0 0 0,0 0 0,0 1 0,0-1 0,0 0 0,0 1 0,1-1 0,-1 1 0,0-1 0,0 1 0,0-1 0,0 1 0,1 0 0,-1-1 0,0 1 0,1 0 0,-1-1 0,0 1 0,1 0 0,-1 0 0,1 0 0,-1 0 0,1 0 0,0-1 0,-1 1 0,1 0 0,0 0 0,0 0 0,0 0 0,-1 0 0,1 0 0,0 0 0,0 0 0,0 0 0,1 0 0,-1 0 0,0 0 0,0 0 0,0 0 0,1 0 0,-1 0 0,0 0 0,2 1 0,17 51 0,-16-45 0,13 30 0,-8-22 0,-1 1 0,-1-1 0,-1 1 0,0 0 0,-1 0 0,3 27 0,-7 120 73,-2-84-1511,2-53-5388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4.122"/>
    </inkml:context>
    <inkml:brush xml:id="br0">
      <inkml:brushProperty name="width" value="0.035" units="cm"/>
      <inkml:brushProperty name="height" value="0.035" units="cm"/>
    </inkml:brush>
  </inkml:definitions>
  <inkml:trace contextRef="#ctx0" brushRef="#br0">127 0 24575,'-3'0'0,"-1"1"0,1-1 0,-1 1 0,1-1 0,-1 1 0,1 0 0,0 1 0,-1-1 0,1 0 0,0 1 0,0 0 0,0 0 0,0 0 0,0 0 0,1 0 0,-1 1 0,1-1 0,-1 1 0,1-1 0,0 1 0,0 0 0,0 0 0,0 0 0,1 0 0,-1 1 0,-1 5 0,-4 10 0,2 1 0,0-1 0,-3 36 0,1-13 0,1-12 0,0 0 0,2 0 0,2 1 0,1-1 0,1 1 0,4 35 0,-3-60 0,0 0 0,1-1 0,0 1 0,0-1 0,0 1 0,0-1 0,1 0 0,0 0 0,0 0 0,0 0 0,1-1 0,0 1 0,0-1 0,0 0 0,8 7 0,-4-6 0,0-1 0,0 1 0,0-1 0,0-1 0,1 1 0,0-2 0,-1 1 0,1-1 0,11 1 0,8 0 0,0-2 0,0-1 0,0-2 0,0 0 0,41-10 0,-57 9 0,0 0 0,0-1 0,0 0 0,-1-1 0,1 0 0,-1-1 0,11-7 0,-20 12 0,-1 0 0,1-1 0,0 1 0,0-1 0,-1 1 0,1-1 0,-1 0 0,0 0 0,1 1 0,-1-1 0,0 0 0,0 0 0,0 0 0,0-1 0,0 1 0,-1 0 0,1 0 0,0-4 0,-2 4 0,1-1 0,-1 1 0,1-1 0,-1 0 0,0 1 0,0-1 0,0 1 0,-1-1 0,1 1 0,0 0 0,-1 0 0,0 0 0,1-1 0,-1 2 0,0-1 0,0 0 0,0 0 0,0 0 0,-5-2 0,-12-7-124,0 0 0,-1 2 0,0 0 0,-1 1 0,0 1 0,-1 1-1,1 1 1,-1 1 0,0 0 0,-41 1 0,36 2-6702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5.767"/>
    </inkml:context>
    <inkml:brush xml:id="br0">
      <inkml:brushProperty name="width" value="0.035" units="cm"/>
      <inkml:brushProperty name="height" value="0.035" units="cm"/>
    </inkml:brush>
  </inkml:definitions>
  <inkml:trace contextRef="#ctx0" brushRef="#br0">33 1 24575,'-5'0'0,"-2"5"0,0 7 0,2 7 0,1 5 0,2 4 0,0 2 0,2 1 0,0 1 0,0 0 0,0 0 0,1-1 0,-1 0 0,0 0 0,0 0 0,0 0 0,0-6-8191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6.255"/>
    </inkml:context>
    <inkml:brush xml:id="br0">
      <inkml:brushProperty name="width" value="0.035" units="cm"/>
      <inkml:brushProperty name="height" value="0.035" units="cm"/>
    </inkml:brush>
  </inkml:definitions>
  <inkml:trace contextRef="#ctx0" brushRef="#br0">0 1 24575,'15'0'0,"-2"-1"0,1 1 0,-1 1 0,1 0 0,-1 1 0,18 4 0,-27-5 0,0 1 0,0 0 0,-1-1 0,1 1 0,-1 0 0,0 1 0,1-1 0,-1 0 0,0 1 0,0 0 0,0 0 0,-1 0 0,1 0 0,-1 0 0,0 1 0,0-1 0,0 1 0,0-1 0,0 1 0,-1 0 0,0-1 0,2 7 0,-2-5 0,1 0 0,-1 0 0,-1 1 0,1-1 0,-1 0 0,0 0 0,0 0 0,0 0 0,-1 1 0,1-1 0,-1 0 0,-1 0 0,1 0 0,-1 0 0,0-1 0,0 1 0,-5 8 0,-1-2 0,-1-1 0,0 0 0,0 0 0,-1-1 0,-14 10 0,-28 27 0,50-45 0,0 1 0,0 0 0,1 0 0,-1 0 0,0 0 0,1 0 0,0 0 0,-1 1 0,1-1 0,0 0 0,0 1 0,0-1 0,0 1 0,1-1 0,-1 1 0,1-1 0,0 1 0,-1 0 0,1-1 0,0 1 0,1 4 0,0-3 0,1-1 0,-1 0 0,1 0 0,-1-1 0,1 1 0,0 0 0,0 0 0,0-1 0,1 1 0,-1-1 0,0 0 0,1 0 0,0 0 0,5 3 0,4 2 0,0-1 0,0-1 0,0 0 0,1 0 0,0-1 0,0-1 0,21 2 0,60 9 28,-49-7-725,67 2 1,-86-9-6130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7.908"/>
    </inkml:context>
    <inkml:brush xml:id="br0">
      <inkml:brushProperty name="width" value="0.035" units="cm"/>
      <inkml:brushProperty name="height" value="0.035" units="cm"/>
    </inkml:brush>
  </inkml:definitions>
  <inkml:trace contextRef="#ctx0" brushRef="#br0">1 0 24575,'0'5'0,"5"2"0,2 5 0,5 6 0,0 4 0,-2 5 0,-2 2 0,-3 2 0,-2 0 0,-2 1 0,-1-1 0,0 1 0,0-1 0,-1-5-8191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8.630"/>
    </inkml:context>
    <inkml:brush xml:id="br0">
      <inkml:brushProperty name="width" value="0.035" units="cm"/>
      <inkml:brushProperty name="height" value="0.035" units="cm"/>
    </inkml:brush>
  </inkml:definitions>
  <inkml:trace contextRef="#ctx0" brushRef="#br0">46 0 24575,'247'0'0,"-251"0"0,-21 0 0,0 1 0,-44 7 0,62-7 0,-1 1 0,1 0 0,0 0 0,0 1 0,0 0 0,0 1 0,0-1 0,0 1 0,1 1 0,0-1 0,0 1 0,0 0 0,-8 9 0,5-3 0,1 0 0,-1 0 0,2 1 0,0 0 0,0 0 0,-8 23 0,13-32 0,1 0 0,1 0 0,-1 0 0,0 0 0,1 0 0,-1 0 0,1 0 0,0 0 0,0 0 0,0 0 0,1 0 0,-1 0 0,1 0 0,-1 0 0,1 0 0,0 0 0,0 0 0,0 0 0,1-1 0,-1 1 0,1 0 0,-1-1 0,1 1 0,0-1 0,0 0 0,0 0 0,0 1 0,1-1 0,-1 0 0,0-1 0,1 1 0,-1 0 0,1-1 0,0 1 0,0-1 0,3 1 0,4 2 0,14 6 0,-1 0 0,0 1 0,39 27 0,-56-34 0,0 1 0,0 0 0,-1 0 0,1 1 0,-1 0 0,-1 0 0,1 0 0,-1 1 0,0-1 0,0 1 0,-1 0 0,0 0 0,0 0 0,-1 1 0,0-1 0,0 0 0,1 11 0,-2-11 0,0-1 0,-1 1 0,1-1 0,-1 1 0,0-1 0,-1 1 0,0-1 0,0 1 0,0-1 0,-1 1 0,1-1 0,-2 0 0,1 0 0,-1 0 0,0 0 0,0 0 0,0-1 0,-1 1 0,0-1 0,0 0 0,0 0 0,-1-1 0,0 1 0,0-1 0,0 0 0,0 0 0,-1 0 0,1-1 0,-1 0 0,0 0 0,0 0 0,0-1 0,0 0 0,-1 0 0,-9 1 0,-13 1-1365,3-2-5461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061"/>
    </inkml:context>
    <inkml:brush xml:id="br0">
      <inkml:brushProperty name="width" value="0.035" units="cm"/>
      <inkml:brushProperty name="height" value="0.035" units="cm"/>
      <inkml:brushProperty name="color" value="#E71224"/>
    </inkml:brush>
  </inkml:definitions>
  <inkml:trace contextRef="#ctx0" brushRef="#br0">0 621 24575,'9'0'0,"-1"0"0,1 0 0,-1-1 0,1 0 0,0 0 0,-1-1 0,0 0 0,1-1 0,-1 0 0,0 0 0,-1-1 0,1 0 0,0 0 0,-1 0 0,8-8 0,92-76 0,-78 60 0,2 2 0,42-27 0,-48 34 0,0 0 0,-2-2 0,0-1 0,32-40 0,-16 18 0,35-32 68,26-28-1501,-89 89-5393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247"/>
    </inkml:context>
    <inkml:brush xml:id="br0">
      <inkml:brushProperty name="width" value="0.035" units="cm"/>
      <inkml:brushProperty name="height" value="0.035" units="cm"/>
    </inkml:brush>
  </inkml:definitions>
  <inkml:trace contextRef="#ctx0" brushRef="#br0">336 0 24575,'-5'2'0,"0"0"0,0 0 0,0 0 0,0 1 0,1 0 0,-1 0 0,1 0 0,0 0 0,0 1 0,0-1 0,0 1 0,-6 8 0,-10 8 0,-12 8 0,1 2 0,2 0 0,-33 44 0,49-56 0,1 0 0,0 0 0,2 2 0,0-1 0,1 1 0,0 1 0,2-1 0,-6 27 0,13-44 0,-1 1 0,0 0 0,1-1 0,0 1 0,0 0 0,0-1 0,0 1 0,1 0 0,-1-1 0,1 1 0,0 0 0,0-1 0,0 1 0,0-1 0,1 0 0,0 1 0,-1-1 0,1 0 0,3 4 0,-3-5 0,0-1 0,1 1 0,-1 0 0,1-1 0,-1 1 0,1-1 0,-1 0 0,1 0 0,0 0 0,-1 0 0,1 0 0,0-1 0,0 1 0,0-1 0,0 0 0,-1 0 0,1 0 0,0 0 0,0 0 0,0-1 0,0 1 0,-1-1 0,1 0 0,0 0 0,3-1 0,44-17 0,-32 11 0,1 1 0,0 1 0,0 1 0,0 0 0,21-1 0,15-2-1365,-35 2-5461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629"/>
    </inkml:context>
    <inkml:brush xml:id="br0">
      <inkml:brushProperty name="width" value="0.035" units="cm"/>
      <inkml:brushProperty name="height" value="0.035" units="cm"/>
    </inkml:brush>
  </inkml:definitions>
  <inkml:trace contextRef="#ctx0" brushRef="#br0">37 1 24575,'3'139'0,"-7"152"0,4-282-170,-2 1-1,1-1 0,-1 1 1,-1-1-1,0 0 0,0 0 1,-6 11-1,-3 0-6655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4.367"/>
    </inkml:context>
    <inkml:brush xml:id="br0">
      <inkml:brushProperty name="width" value="0.035" units="cm"/>
      <inkml:brushProperty name="height" value="0.035" units="cm"/>
    </inkml:brush>
  </inkml:definitions>
  <inkml:trace contextRef="#ctx0" brushRef="#br0">44 120 24575,'-1'4'0,"-1"0"0,1 0 0,-1 0 0,0 0 0,0-1 0,0 1 0,-1-1 0,1 1 0,-1-1 0,0 0 0,0 0 0,-5 4 0,-2-1 0,33-32 0,15-12-455,2 2 0,47-31 0,-76 59-6371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098"/>
    </inkml:context>
    <inkml:brush xml:id="br0">
      <inkml:brushProperty name="width" value="0.035" units="cm"/>
      <inkml:brushProperty name="height" value="0.035" units="cm"/>
    </inkml:brush>
  </inkml:definitions>
  <inkml:trace contextRef="#ctx0" brushRef="#br0">0 297 24575,'0'0'0,"0"0"0,0 0 0,0 1 0,0-1 0,0 0 0,0 0 0,0 0 0,1 0 0,-1 1 0,0-1 0,0 0 0,0 0 0,0 0 0,0 0 0,0 1 0,1-1 0,-1 0 0,0 0 0,0 0 0,0 0 0,0 0 0,1 0 0,-1 1 0,0-1 0,0 0 0,0 0 0,1 0 0,-1 0 0,0 0 0,0 0 0,0 0 0,1 0 0,-1 0 0,0 0 0,0 0 0,0 0 0,1 0 0,-1 0 0,0 0 0,0 0 0,0 0 0,1 0 0,-1-1 0,0 1 0,0 0 0,0 0 0,0 0 0,1 0 0,-1 0 0,0-1 0,19-9 0,15-17 0,267-223-1365,-285 238-5461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699"/>
    </inkml:context>
    <inkml:brush xml:id="br0">
      <inkml:brushProperty name="width" value="0.035" units="cm"/>
      <inkml:brushProperty name="height" value="0.035" units="cm"/>
    </inkml:brush>
  </inkml:definitions>
  <inkml:trace contextRef="#ctx0" brushRef="#br0">1 0 24575,'1'4'0,"-1"-1"0,1 1 0,0-1 0,1 0 0,-1 1 0,0-1 0,1 0 0,0 0 0,0 0 0,0 0 0,0 0 0,0-1 0,0 1 0,1-1 0,0 1 0,4 2 0,56 41 0,-38-29 0,9 8 0,-1 2 0,-1 1 0,-2 2 0,39 49 0,-5-6 0,119 103 0,-142-138 0,-40-38-57,0 1 0,0 0 1,0 0-1,0 0 0,0 0 0,0 0 0,0 0 0,0 0 0,-1 0 0,1 0 1,0 0-1,-1 0 0,1 1 0,0-1 0,-1 0 0,0 1 0,1-1 0,-1 0 0,0 1 1,1-1-1,-1 0 0,0 1 0,0 1 0,-6 7-6769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422"/>
    </inkml:context>
    <inkml:brush xml:id="br0">
      <inkml:brushProperty name="width" value="0.035" units="cm"/>
      <inkml:brushProperty name="height" value="0.035" units="cm"/>
    </inkml:brush>
  </inkml:definitions>
  <inkml:trace contextRef="#ctx0" brushRef="#br0">0 388 24575,'25'-1'0,"1"-2"0,-2-1 0,1-1 0,0-1 0,-1-1 0,0-1 0,-1-1 0,1-1 0,31-20 0,31-22 0,86-71 0,-60 42 0,-63 46-1365,-30 22-5461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976"/>
    </inkml:context>
    <inkml:brush xml:id="br0">
      <inkml:brushProperty name="width" value="0.035" units="cm"/>
      <inkml:brushProperty name="height" value="0.035" units="cm"/>
    </inkml:brush>
  </inkml:definitions>
  <inkml:trace contextRef="#ctx0" brushRef="#br0">14 0 24575,'0'0'0,"-1"0"0,1 0 0,-1 0 0,1 0 0,-1 0 0,1 0 0,-1 0 0,1 0 0,-1 0 0,1 0 0,-1 1 0,1-1 0,-1 0 0,1 0 0,-1 0 0,1 1 0,-1-1 0,1 0 0,0 0 0,-1 1 0,1-1 0,0 0 0,-1 1 0,1-1 0,0 0 0,-1 1 0,1-1 0,0 1 0,0-1 0,-1 1 0,1-1 0,0 1 0,4 18 0,19 14 0,0-11 0,1-2 0,1-1 0,51 31 0,-39-27 0,39 32 0,-50-34 0,30 24 0,-2 3 0,69 80 0,-104-105-227,1 0-1,0-2 1,2 0-1,0-1 1,47 32-1,-45-40-6598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7.719"/>
    </inkml:context>
    <inkml:brush xml:id="br0">
      <inkml:brushProperty name="width" value="0.035" units="cm"/>
      <inkml:brushProperty name="height" value="0.035" units="cm"/>
    </inkml:brush>
  </inkml:definitions>
  <inkml:trace contextRef="#ctx0" brushRef="#br0">1 449 24575,'0'-10'0,"1"1"0,1 0 0,0 0 0,0 0 0,1 0 0,0 0 0,1 1 0,0-1 0,0 1 0,1 0 0,7-10 0,11-13 0,37-39 0,-32 39 0,109-142 0,-125 157-1365,1 3-5461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8.286"/>
    </inkml:context>
    <inkml:brush xml:id="br0">
      <inkml:brushProperty name="width" value="0.035" units="cm"/>
      <inkml:brushProperty name="height" value="0.035" units="cm"/>
    </inkml:brush>
  </inkml:definitions>
  <inkml:trace contextRef="#ctx0" brushRef="#br0">0 1 24575,'20'17'0,"0"-1"0,1-1 0,30 17 0,17 12 0,250 200 0,-115-103 0,-188-130-273,0 0 0,1-1 0,0-1 0,31 14 0,-28-17-6553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121"/>
    </inkml:context>
    <inkml:brush xml:id="br0">
      <inkml:brushProperty name="width" value="0.035" units="cm"/>
      <inkml:brushProperty name="height" value="0.035" units="cm"/>
    </inkml:brush>
  </inkml:definitions>
  <inkml:trace contextRef="#ctx0" brushRef="#br0">59 96 24575,'-4'0'0,"-30"1"0,34-1 0,-1 0 0,0 0 0,0-1 0,0 1 0,1 0 0,-1 1 0,0-1 0,0 0 0,1 0 0,-1 0 0,0 0 0,0 1 0,1-1 0,-1 0 0,0 0 0,1 1 0,-1-1 0,0 1 0,1-1 0,-1 1 0,0-1 0,1 1 0,-1-1 0,1 1 0,-1-1 0,1 1 0,-1 0 0,1-1 0,0 1 0,-1 1 0,3 0 0,1 0 0,-1 0 0,1-1 0,-1 1 0,1-1 0,0 1 0,0-1 0,0 0 0,0 0 0,0 0 0,0 0 0,4 0 0,2 2 0,18 4 0,-1 0 0,1-1 0,0-2 0,0-1 0,0-1 0,0-1 0,54-6 0,-2-7 0,105-31 0,-93 20 0,-65 19 6,0 0-1,35 0 1,-47 5-112,0-2-1,0 1 1,0-2 0,-1 1-1,1-2 1,-1 0 0,1-1-1,-1 0 1,0-1 0,0 0 0,-1-1-1,13-8 1,-5-2-6720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572"/>
    </inkml:context>
    <inkml:brush xml:id="br0">
      <inkml:brushProperty name="width" value="0.035" units="cm"/>
      <inkml:brushProperty name="height" value="0.035" units="cm"/>
      <inkml:brushProperty name="color" value="#E71224"/>
    </inkml:brush>
  </inkml:definitions>
  <inkml:trace contextRef="#ctx0" brushRef="#br0">1 0 24575,'0'6'0,"1"-1"0,-1 0 0,1 0 0,0 0 0,1 0 0,0 0 0,-1 0 0,1-1 0,1 1 0,-1 0 0,4 4 0,39 47 0,-13-17 0,-12-16 0,0-1 0,2-2 0,0 0 0,1-1 0,45 28 0,13 12 0,-34-26 0,92 50 0,-127-76 0,43 32 0,-45-31 0,0 0 0,0-1 0,1 0 0,20 9 0,-10-6-1365,-5-1-5461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690"/>
    </inkml:context>
    <inkml:brush xml:id="br0">
      <inkml:brushProperty name="width" value="0.035" units="cm"/>
      <inkml:brushProperty name="height" value="0.035" units="cm"/>
    </inkml:brush>
  </inkml:definitions>
  <inkml:trace contextRef="#ctx0" brushRef="#br0">109 0 24575,'-1'1'0,"1"-1"0,0 0 0,-1 1 0,1-1 0,0 0 0,0 1 0,-1-1 0,1 1 0,0-1 0,0 0 0,0 1 0,0-1 0,-1 1 0,1-1 0,0 1 0,0-1 0,0 0 0,0 1 0,0-1 0,0 1 0,0-1 0,0 1 0,0-1 0,1 1 0,-1-1 0,0 0 0,0 1 0,0-1 0,0 1 0,1-1 0,-1 0 0,0 1 0,16 13 0,29 6 0,-41-18 0,101 32 0,-78-27 0,-1 1 0,0 1 0,0 2 0,-1 0 0,32 21 0,-54-31 0,0 1 0,0 0 0,0 1 0,-1-1 0,1 0 0,-1 1 0,1-1 0,-1 1 0,0 0 0,0 0 0,-1 0 0,1 0 0,0 0 0,-1 0 0,0 0 0,0 1 0,0-1 0,0 0 0,0 1 0,0 6 0,-2-5 0,1 1 0,-1-1 0,0 0 0,-1 0 0,1 0 0,-1 1 0,0-1 0,0-1 0,-1 1 0,1 0 0,-1 0 0,-4 4 0,-6 7 0,-1-1 0,0-1 0,-1 0 0,0 0 0,-1-2 0,-20 12 0,-89 51 21,-87 57-1407,196-120-5440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5.365"/>
    </inkml:context>
    <inkml:brush xml:id="br0">
      <inkml:brushProperty name="width" value="0.035" units="cm"/>
      <inkml:brushProperty name="height" value="0.035" units="cm"/>
      <inkml:brushProperty name="color" value="#00A0D7"/>
    </inkml:brush>
  </inkml:definitions>
  <inkml:trace contextRef="#ctx0" brushRef="#br0">798 188 24575,'-21'6'0,"20"-6"0,0 1 0,1-1 0,-1 1 0,0-1 0,1 0 0,-1 1 0,0-1 0,0 0 0,0 1 0,0-1 0,1 0 0,-1 0 0,0 0 0,0 0 0,0 0 0,0 0 0,0 0 0,1 0 0,-1 0 0,0 0 0,0 0 0,0 0 0,0-1 0,1 1 0,-1 0 0,0-1 0,0 1 0,0-1 0,1 1 0,-1-1 0,0 1 0,1-1 0,-1 1 0,0-1 0,1 0 0,-1 1 0,1-1 0,-1 0 0,1 1 0,-1-1 0,1 0 0,0 0 0,-1 0 0,1 1 0,0-1 0,0 0 0,-1 0 0,1 0 0,0 0 0,0-1 0,-5-13 0,0 0 0,-2 1 0,0 0 0,0 0 0,-1 0 0,-1 1 0,-17-21 0,22 30 0,-1 0 0,1 0 0,-1 0 0,0 0 0,0 1 0,0 0 0,0 0 0,-1 0 0,1 1 0,-1 0 0,0 0 0,1 0 0,-1 1 0,0-1 0,0 2 0,0-1 0,0 1 0,0-1 0,0 2 0,0-1 0,0 1 0,0 0 0,-9 2 0,1 1 0,-1 2 0,1-1 0,0 2 0,0 0 0,1 1 0,-1 0 0,2 1 0,-1 0 0,1 1 0,-11 12 0,-15 18 0,-47 66 0,64-80 0,2 4 0,1 1 0,1 0 0,1 1 0,2 1 0,-11 42 0,-30 62 0,44-110 0,0 1 0,1 0 0,2 0 0,1 0 0,1 1 0,2 0 0,1 0 0,1 55 0,2-61 0,1 0 0,0-1 0,2 1 0,7 24 0,-7-36 0,1 0 0,0-1 0,1 1 0,0-1 0,1 0 0,0 0 0,1-1 0,-1 0 0,2 0 0,8 8 0,16 19 0,-2 1 0,48 78 0,-53-76 0,1 0 0,2-2 0,38 40 0,-59-71 0,1 1 0,-1-1 0,1-1 0,0 1 0,0-1 0,1-1 0,-1 0 0,1 0 0,0 0 0,15 3 0,1-3 0,0 0 0,41 0 0,-14-2 0,35 12 0,-63-9 0,1-1 0,25 1 0,-31-5 0,1-1 0,-1-1 0,0-1 0,0 0 0,0-2 0,0 0 0,-1-1 0,0-1 0,19-10 0,18-13 0,76-54 0,-62 38 0,-53 34 0,0 0 0,-1-1 0,0-1 0,-2 0 0,1 0 0,-2-2 0,19-28 0,-8 6 0,-2-2 0,21-55 0,-30 59 0,13-62 0,-18 65 0,-4 15 0,-1 0 0,0-1 0,-2 1 0,0-1 0,-1 1 0,-1-1 0,-1 1 0,0 0 0,-8-26 0,-11-20 0,-34-73 0,53 129 0,-15-28 0,-1 0 0,-2 0 0,-1 2 0,-1 1 0,-54-58 0,65 81 0,1 1 0,-1-1 0,0 2 0,-1 0 0,0 0 0,0 1 0,-1 1 0,1 0 0,-1 1 0,-1 1 0,1 0 0,-30-4 0,-10 3 0,0 2 0,-69 5 0,40 0 0,71-2-273,0 1 0,1 0 0,-1 1 0,-20 6 0,12-2-6553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542"/>
    </inkml:context>
    <inkml:brush xml:id="br0">
      <inkml:brushProperty name="width" value="0.035" units="cm"/>
      <inkml:brushProperty name="height" value="0.035" units="cm"/>
      <inkml:brushProperty name="color" value="#00A0D7"/>
    </inkml:brush>
  </inkml:definitions>
  <inkml:trace contextRef="#ctx0" brushRef="#br0">183 0 24575,'0'42'0,"2"34"0,-3-1 0,-4 1 0,-28 140 0,-29-8 0,-13 52 0,73-253 0,0 1 0,0 0 0,1 0 0,0 1 0,1-1 0,0 0 0,0 0 0,2 12 0,-2-19 0,0-1 0,1 1 0,-1-1 0,0 1 0,0-1 0,0 1 0,1-1 0,-1 1 0,0-1 0,1 0 0,-1 1 0,0-1 0,1 1 0,-1-1 0,1 0 0,-1 0 0,1 1 0,-1-1 0,0 0 0,1 0 0,-1 1 0,1-1 0,-1 0 0,1 0 0,-1 0 0,1 0 0,-1 0 0,1 0 0,0 0 0,-1 0 0,1 0 0,-1 0 0,1 0 0,-1 0 0,1 0 0,-1 0 0,1 0 0,-1-1 0,1 1 0,-1 0 0,0 0 0,1 0 0,-1-1 0,1 1 0,-1 0 0,1-1 0,-1 1 0,0 0 0,1-1 0,0 0 0,22-21 0,-21 20 0,50-59 0,68-104 0,-116 158 0,1 1 0,-1 0 0,1 0 0,1 1 0,-1 0 0,1 0 0,-1 0 0,2 0 0,-1 1 0,0 0 0,12-5 0,-4 4 0,0 0 0,0 1 0,1 1 0,25-3 0,-37 6 5,0-1 0,0 1 0,0-1 0,-1 1 0,1-1 0,0 0 0,0 0 0,-1-1 0,1 1 0,-1 0 0,1-1 0,-1 0 0,0 1 0,1-1 0,-1 0 0,0 0 0,0 0 0,0-1 0,-1 1 0,1 0 0,-1-1 0,1 1 0,1-5 0,0-1-217,-1 0 0,0 0 0,0-1-1,-1 1 1,0 0 0,-1-16 0,0-3-6614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920"/>
    </inkml:context>
    <inkml:brush xml:id="br0">
      <inkml:brushProperty name="width" value="0.035" units="cm"/>
      <inkml:brushProperty name="height" value="0.035" units="cm"/>
      <inkml:brushProperty name="color" value="#00A0D7"/>
    </inkml:brush>
  </inkml:definitions>
  <inkml:trace contextRef="#ctx0" brushRef="#br0">186 11 24575,'0'0'0,"0"0"0,0 0 0,0-1 0,0 1 0,0 0 0,0-1 0,-1 1 0,1 0 0,0-1 0,0 1 0,0 0 0,0-1 0,0 1 0,1 0 0,-1-1 0,0 1 0,0 0 0,0-1 0,0 1 0,0 0 0,0-1 0,0 1 0,1 0 0,-1 0 0,0-1 0,0 1 0,0 0 0,1 0 0,-1-1 0,0 1 0,0 0 0,1 0 0,-1 0 0,0-1 0,1 1 0,-1 0 0,0 0 0,0 0 0,1 0 0,-1 0 0,0 0 0,1 0 0,-1 0 0,0-1 0,1 1 0,-1 0 0,0 0 0,1 0 0,-1 1 0,0-1 0,1 0 0,-1 0 0,0 0 0,1 0 0,0 1 0,-1-1 0,1 1 0,0-1 0,-1 1 0,1 0 0,-1 0 0,1-1 0,-1 1 0,1 0 0,-1 0 0,1-1 0,-1 1 0,0 0 0,1 0 0,-1 0 0,0 0 0,0 0 0,0 0 0,0-1 0,0 1 0,0 0 0,0 0 0,0 1 0,-4 23 0,-2 0 0,0 0 0,-2-1 0,-1 0 0,-22 43 0,-8 22 0,17-29 0,3 1 0,2 0 0,3 1 0,3 1 0,3 0 0,-1 109 0,10-51-1365,-1-95-5461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348"/>
    </inkml:context>
    <inkml:brush xml:id="br0">
      <inkml:brushProperty name="width" value="0.035" units="cm"/>
      <inkml:brushProperty name="height" value="0.035" units="cm"/>
      <inkml:brushProperty name="color" value="#00A0D7"/>
    </inkml:brush>
  </inkml:definitions>
  <inkml:trace contextRef="#ctx0" brushRef="#br0">38 245 24575,'22'0'0,"0"-2"0,0 0 0,0-1 0,0-2 0,23-7 0,-35 9 0,0 0 0,0-1 0,0-1 0,0 1 0,-1-2 0,0 1 0,0-1 0,-1-1 0,0 1 0,0-2 0,0 1 0,11-15 0,-16 18 0,-1-1 0,1 1 0,-1-1 0,0 1 0,0-1 0,-1 0 0,1 1 0,-1-1 0,0 0 0,-1 0 0,1 0 0,-1 0 0,0 0 0,0 0 0,0 0 0,-1 0 0,0 0 0,-1-6 0,1 9 0,0 0 0,0 0 0,0-1 0,0 1 0,0 0 0,-1 0 0,1 0 0,-1 0 0,1 1 0,-1-1 0,0 0 0,0 1 0,0-1 0,0 1 0,0-1 0,0 1 0,0 0 0,0 0 0,0 0 0,-1 0 0,1 0 0,0 1 0,-1-1 0,1 1 0,-1-1 0,1 1 0,0 0 0,-1 0 0,1 0 0,-1 0 0,1 1 0,0-1 0,-1 1 0,1-1 0,-1 1 0,1 0 0,0 0 0,-3 1 0,-13 6 0,0 0 0,0 1 0,1 1 0,0 1 0,1 0 0,0 2 0,1-1 0,0 2 0,1 0 0,0 1 0,2 0 0,-1 1 0,-11 22 0,19-31-52,1 1-1,1-1 1,-1 1-1,1 0 1,1 0-1,-1 1 1,1-1-1,1 0 1,0 1-1,0-1 1,0 1-1,1-1 1,1 1-1,-1-1 1,1 1-1,1-1 1,-1 1-1,2-1 1,-1 0-1,1 0 0,0 0 1,1 0-1,0 0 1,0-1-1,9 12 1,7 1-6774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902"/>
    </inkml:context>
    <inkml:brush xml:id="br0">
      <inkml:brushProperty name="width" value="0.035" units="cm"/>
      <inkml:brushProperty name="height" value="0.035" units="cm"/>
      <inkml:brushProperty name="color" value="#00A0D7"/>
    </inkml:brush>
  </inkml:definitions>
  <inkml:trace contextRef="#ctx0" brushRef="#br0">150 84 24575,'-36'-5'0,"34"4"0,0 0 0,0 1 0,-1-1 0,1 1 0,-1-1 0,1 1 0,0 0 0,-1 0 0,1 0 0,-1 0 0,1 1 0,-1-1 0,1 0 0,0 1 0,-1 0 0,1 0 0,0-1 0,0 1 0,0 1 0,-1-1 0,1 0 0,0 0 0,0 1 0,0-1 0,-2 4 0,-2 0 0,1 1 0,-1 0 0,2 0 0,-1 0 0,1 0 0,-1 1 0,2 0 0,-1 0 0,-3 10 0,6-15 0,0 0 0,1 0 0,-1 0 0,1 0 0,0-1 0,-1 1 0,1 0 0,0 0 0,0 0 0,0 0 0,1 0 0,-1 0 0,0 0 0,1 0 0,-1 0 0,1 0 0,-1 0 0,1-1 0,0 1 0,0 0 0,0 0 0,0-1 0,0 1 0,0-1 0,1 1 0,-1-1 0,0 1 0,1-1 0,-1 0 0,1 0 0,0 0 0,-1 1 0,1-2 0,0 1 0,-1 0 0,1 0 0,0 0 0,0-1 0,0 1 0,0-1 0,0 0 0,2 1 0,6 0 0,0 0 0,0 0 0,1-1 0,-1 0 0,0-1 0,0 0 0,0-1 0,0 0 0,0 0 0,0-1 0,0-1 0,-1 1 0,1-2 0,-1 1 0,12-9 0,-6 4 0,-1-1 0,0-1 0,-1 0 0,0-1 0,0 0 0,-1-1 0,-1-1 0,13-18 0,-23 29 0,1-1 0,0 1 0,-1-1 0,0 1 0,1-1 0,-1 1 0,-1-1 0,1 0 0,0 1 0,-1-8 0,0 10 0,0 0 0,0 0 0,0 1 0,0-1 0,-1 0 0,1 0 0,0 0 0,0 0 0,-1 0 0,1 0 0,-1 1 0,1-1 0,-1 0 0,1 0 0,-1 0 0,1 1 0,-1-1 0,0 0 0,1 1 0,-1-1 0,0 1 0,1-1 0,-1 1 0,0-1 0,0 1 0,0-1 0,0 1 0,0 0 0,1-1 0,-1 1 0,0 0 0,0 0 0,0 0 0,0 0 0,0 0 0,0 0 0,0 0 0,0 0 0,0 0 0,0 0 0,1 0 0,-1 0 0,0 1 0,0-1 0,0 0 0,0 1 0,0-1 0,0 1 0,-5 2 0,1 1 0,0-1 0,0 1 0,0 0 0,1 0 0,-1 1 0,1-1 0,0 1 0,0 0 0,1 0 0,0 0 0,0 0 0,0 1 0,0-1 0,1 1 0,0 0 0,0 0 0,0 0 0,1 0 0,0 0 0,0 0 0,0 0 0,1 1 0,0 6 0,2-10-45,-1-1-1,1 1 1,0-1-1,-1 1 1,1-1-1,0 0 1,1 0-1,-1 0 1,0 0-1,0 0 1,1-1-1,-1 1 1,1-1-1,0 1 1,-1-1-1,1 0 1,0 0-1,0 0 1,-1 0-1,1-1 1,0 1-1,0-1 1,0 0-1,0 1 0,0-1 1,0-1-1,0 1 1,0 0-1,5-2 1,18-3-6781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263"/>
    </inkml:context>
    <inkml:brush xml:id="br0">
      <inkml:brushProperty name="width" value="0.035" units="cm"/>
      <inkml:brushProperty name="height" value="0.035" units="cm"/>
      <inkml:brushProperty name="color" value="#00A0D7"/>
    </inkml:brush>
  </inkml:definitions>
  <inkml:trace contextRef="#ctx0" brushRef="#br0">177 1 24575,'0'7'0,"-2"0"0,1 0 0,-1 0 0,0-1 0,-1 1 0,1-1 0,-1 1 0,-8 10 0,-10 30 0,-37 105 0,38-104 0,-27 93 0,46-134-195,-1-1 0,1 1 0,1 0 0,-1-1 0,1 1 0,1 9 0,3 3-6631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602"/>
    </inkml:context>
    <inkml:brush xml:id="br0">
      <inkml:brushProperty name="width" value="0.035" units="cm"/>
      <inkml:brushProperty name="height" value="0.035" units="cm"/>
      <inkml:brushProperty name="color" value="#00A0D7"/>
    </inkml:brush>
  </inkml:definitions>
  <inkml:trace contextRef="#ctx0" brushRef="#br0">40 312 24575,'19'0'0,"1"0"0,0 0 0,0-1 0,0 0 0,0-2 0,26-7 0,-41 9 0,0-1 0,-1 0 0,1 0 0,-1-1 0,1 1 0,-1-1 0,0 0 0,0 0 0,0 0 0,0-1 0,-1 1 0,1-1 0,-1 0 0,0 0 0,0 0 0,0 0 0,-1-1 0,0 1 0,0-1 0,0 1 0,0-1 0,0 0 0,-1 0 0,0 0 0,0 0 0,0-8 0,1 1 0,-1 0 0,-1 0 0,0-1 0,-1 1 0,0 0 0,0 0 0,-5-16 0,4 24 0,1 0 0,-1 0 0,0 0 0,0 0 0,0 0 0,0 1 0,-1-1 0,1 1 0,-1 0 0,0-1 0,0 1 0,0 0 0,-1 1 0,1-1 0,-1 1 0,1-1 0,-1 1 0,0 0 0,0 1 0,0-1 0,0 1 0,0-1 0,-8 0 0,4 0-59,1 0 0,-1 1-1,0 0 1,0 0-1,0 1 1,0 0 0,0 0-1,1 1 1,-1 0 0,0 1-1,0-1 1,1 1 0,-1 1-1,1 0 1,-1 0-1,1 0 1,0 1 0,1 0-1,-1 0 1,0 1 0,1 0-1,-11 10 1,-3 10-6767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977"/>
    </inkml:context>
    <inkml:brush xml:id="br0">
      <inkml:brushProperty name="width" value="0.035" units="cm"/>
      <inkml:brushProperty name="height" value="0.035" units="cm"/>
      <inkml:brushProperty name="color" value="#00A0D7"/>
    </inkml:brush>
  </inkml:definitions>
  <inkml:trace contextRef="#ctx0" brushRef="#br0">1 387 24575,'5'0'0,"2"5"0,5 1 0,0 1-8191</inkml:trace>
  <inkml:trace contextRef="#ctx0" brushRef="#br0" timeOffset="1">277 20 24575,'-5'0'0,"-7"-5"0,3-3 0,4 2-8191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9.447"/>
    </inkml:context>
    <inkml:brush xml:id="br0">
      <inkml:brushProperty name="width" value="0.035" units="cm"/>
      <inkml:brushProperty name="height" value="0.035" units="cm"/>
      <inkml:brushProperty name="color" value="#00A0D7"/>
    </inkml:brush>
  </inkml:definitions>
  <inkml:trace contextRef="#ctx0" brushRef="#br0">28 801 24575,'7'0'0,"1"-1"0,-1-1 0,0 1 0,0-1 0,1 0 0,-2-1 0,1 0 0,0 0 0,0 0 0,6-6 0,65-47 0,-59 40 0,25-23 0,-1-3 0,-2-1 0,-2-2 0,-2-1 0,-2-2 0,31-59 0,-51 80 0,-1-1 0,-1 0 0,-1-1 0,-2 0 0,0-1 0,-3 0 0,5-35 0,-11 61 0,-1-1 0,0 1 0,0 0 0,0-1 0,0 1 0,-1 0 0,0 0 0,0 0 0,-2-7 0,2 10 0,1 0 0,-1 0 0,1 0 0,-1 1 0,1-1 0,-1 0 0,1 0 0,-1 0 0,0 1 0,0-1 0,1 0 0,-1 1 0,0-1 0,0 1 0,0-1 0,0 1 0,1-1 0,-1 1 0,0 0 0,0-1 0,0 1 0,0 0 0,0 0 0,0 0 0,0-1 0,0 1 0,0 0 0,0 0 0,0 1 0,0-1 0,0 0 0,0 0 0,0 0 0,0 1 0,0-1 0,0 0 0,0 1 0,0-1 0,0 1 0,1-1 0,-1 1 0,0-1 0,0 1 0,0 0 0,1-1 0,-1 1 0,0 1 0,-6 4 0,0 0 0,0 1 0,1 0 0,0 1 0,1-1 0,0 1 0,0 0 0,0 0 0,1 0 0,-5 15 0,-4 14 0,-9 46 0,15-57 0,-9 54 0,-10 135 0,19-137 0,1-16 0,-1 30 0,-4-1 0,-4-1 0,-37 122 0,51-206 0,-1-1 0,0 1 0,-1-1 0,1 0 0,-1 0 0,0 0 0,0 0 0,0-1 0,-1 1 0,0-1 0,0 0 0,0 0 0,0 0 0,-1-1 0,1 1 0,-7 2 0,6-4 0,1 0 0,-1-1 0,0 0 0,0 0 0,0 0 0,0 0 0,0-1 0,-1 0 0,1 0 0,0 0 0,0-1 0,0 1 0,0-1 0,0-1 0,0 1 0,0-1 0,1 0 0,-7-2 0,0-2 0,1 0 0,0-1 0,0 0 0,0 0 0,1-1 0,0 0 0,0-1 0,1 0 0,0 0 0,1-1 0,0 0 0,0 0 0,1 0 0,0-1 0,1 0 0,0 0 0,1-1 0,1 1 0,-4-19 0,7 27 0,0 0 0,0-1 0,0 1 0,1-1 0,-1 1 0,1-1 0,0 1 0,0 0 0,0-1 0,1 1 0,-1 0 0,1 0 0,0 0 0,0 0 0,0 0 0,0 1 0,0-1 0,0 0 0,1 1 0,-1 0 0,1 0 0,0-1 0,0 2 0,0-1 0,0 0 0,0 0 0,4-1 0,13-5 0,0 1 0,0 0 0,32-6 0,-8 2 0,22-8-682,86-16-1,-126 32-6143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1.444"/>
    </inkml:context>
    <inkml:brush xml:id="br0">
      <inkml:brushProperty name="width" value="0.035" units="cm"/>
      <inkml:brushProperty name="height" value="0.035" units="cm"/>
      <inkml:brushProperty name="color" value="#E71224"/>
    </inkml:brush>
  </inkml:definitions>
  <inkml:trace contextRef="#ctx0" brushRef="#br0">1 1161 24575,'6'-3'0,"0"1"0,-1-1 0,1 0 0,-1 0 0,1-1 0,-1 0 0,0 0 0,0 0 0,-1 0 0,1-1 0,7-9 0,1 0 0,-3 3 0,-1 0 0,0-1 0,8-13 0,-12 16 0,1 0 0,0 0 0,0 1 0,1 0 0,0 0 0,1 0 0,15-11 0,35-27 0,6-6 0,41-19 0,-67 42 0,2 3 0,53-27 0,-73 42 0,-1-1 0,0 0 0,17-15 0,-18 12 0,1 1 0,32-17 0,-24 16 0,42-31 0,23-14 0,48-23 0,-76 52 0,-46 24 0,0-1 0,-1-1 0,0 0 0,0-1 0,23-20 0,5-5 0,-37 29 0,1 0 0,-1 0 0,-1 0 0,1-1 0,-1 0 0,-1-1 0,1 0 0,-1 0 0,8-14 0,1-5-43,30-39 0,-24 36-1236,-16 22-5547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0.623"/>
    </inkml:context>
    <inkml:brush xml:id="br0">
      <inkml:brushProperty name="width" value="0.035" units="cm"/>
      <inkml:brushProperty name="height" value="0.035" units="cm"/>
      <inkml:brushProperty name="color" value="#00A0D7"/>
    </inkml:brush>
  </inkml:definitions>
  <inkml:trace contextRef="#ctx0" brushRef="#br0">264 15 24575,'1'0'0,"-1"-1"0,1 1 0,-1 0 0,1 0 0,-1 0 0,1 0 0,-1 0 0,1-1 0,0 1 0,-1 0 0,0 0 0,1-1 0,-1 1 0,1 0 0,-1-1 0,1 1 0,-1-1 0,1 1 0,-1 0 0,0-1 0,1 1 0,-1-1 0,0 1 0,1-2 0,-1 2 0,0 0 0,0 0 0,0 0 0,0-1 0,0 1 0,0 0 0,0 0 0,0 0 0,0-1 0,0 1 0,0 0 0,-1 0 0,1 0 0,0-1 0,0 1 0,0 0 0,0 0 0,0 0 0,0-1 0,0 1 0,-1 0 0,1 0 0,0 0 0,0 0 0,0 0 0,0-1 0,-1 1 0,1 0 0,0 0 0,0 0 0,0 0 0,0 0 0,-1 0 0,1 0 0,0 0 0,0 0 0,-1 0 0,1 0 0,0 0 0,0 0 0,0 0 0,-1 0 0,1 0 0,0 0 0,0 0 0,0 0 0,-1 0 0,1 0 0,0 0 0,0 0 0,0 0 0,-1 0 0,1 0 0,0 1 0,0-1 0,0 0 0,0 0 0,-1 0 0,1 0 0,0 0 0,0 1 0,0-1 0,0 0 0,-1 0 0,-20 11 0,1 1 0,0 1 0,0 1 0,1 0 0,1 1 0,1 2 0,0-1 0,1 2 0,0 0 0,2 1 0,0 0 0,1 2 0,1-1 0,-11 28 0,22-46 0,0 0 0,1 1 0,-1-1 0,0 1 0,1-1 0,-1 0 0,1 1 0,0-1 0,0 1 0,0-1 0,0 1 0,1-1 0,-1 1 0,0-1 0,1 1 0,0-1 0,0 1 0,-1-1 0,1 0 0,1 0 0,-1 1 0,0-1 0,1 0 0,-1 0 0,1 0 0,-1 0 0,1 0 0,0-1 0,0 1 0,0-1 0,0 1 0,0-1 0,0 1 0,0-1 0,0 0 0,4 1 0,10 6 0,1-1 0,0-1 0,35 8 0,-35-10 0,6 2 0,0 0 0,1-2 0,0-1 0,24 0 0,-40-3 0,0 0 0,0-1 0,0 0 0,0 0 0,-1-1 0,1 0 0,0 0 0,-1 0 0,1-1 0,-1-1 0,0 1 0,0-1 0,0 0 0,0-1 0,10-8 0,-7 3 0,-1 1 0,0-2 0,0 1 0,14-24 0,-21 31 0,-1 1 0,1-2 0,-1 1 0,0 0 0,0 0 0,0 0 0,0 0 0,0-1 0,-1 1 0,0 0 0,1-1 0,-1 1 0,0-1 0,-1 1 0,1 0 0,-1-1 0,1 1 0,-1 0 0,0 0 0,0 0 0,0-1 0,-1 1 0,1 0 0,-1 0 0,-2-2 0,4 4 0,0 0 0,0 1 0,-1-1 0,1 0 0,0 1 0,-1-1 0,1 1 0,-1-1 0,1 0 0,-1 1 0,1-1 0,-1 1 0,1 0 0,-1-1 0,0 1 0,1-1 0,-1 1 0,1 0 0,-1-1 0,0 1 0,1 0 0,-1 0 0,0 0 0,0-1 0,1 1 0,-1 0 0,0 0 0,1 0 0,-1 0 0,0 0 0,-1 1 0,1 0 0,0 0 0,0 0 0,0 0 0,0 0 0,0 0 0,0 0 0,0 0 0,1 1 0,-1-1 0,0 0 0,1 1 0,-1-1 0,1 0 0,-1 3 0,-8 51 0,10 104 0,2-125 0,-2 0 0,-1 0 0,-2 0 0,0-1 0,-3 1 0,-12 46 0,7-57 0,-1-1 0,-2-1 0,0 0 0,-1 0 0,-23 24 0,11-12 0,15-18 0,0-1 0,-1-1 0,-1 0 0,-22 18 0,33-28 0,-1-1 0,0 0 0,0 0 0,-1 0 0,1 0 0,0 0 0,-1-1 0,1 0 0,-1 0 0,1 0 0,-1 0 0,1 0 0,-1-1 0,0 1 0,1-1 0,-1 0 0,0 0 0,1 0 0,-1-1 0,0 1 0,1-1 0,-1 0 0,1 0 0,-1 0 0,1-1 0,-1 1 0,1-1 0,-5-3 0,-40-40-113,34 30-1139,-2-2-5574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138"/>
    </inkml:context>
    <inkml:brush xml:id="br0">
      <inkml:brushProperty name="width" value="0.035" units="cm"/>
      <inkml:brushProperty name="height" value="0.035" units="cm"/>
      <inkml:brushProperty name="color" value="#00A0D7"/>
    </inkml:brush>
  </inkml:definitions>
  <inkml:trace contextRef="#ctx0" brushRef="#br0">325 1 24575,'0'3'0,"-1"1"0,0-1 0,1 0 0,-1 1 0,-1-1 0,1 0 0,0 0 0,-1 1 0,0-1 0,0 0 0,0 0 0,0-1 0,-3 4 0,-40 40 0,11-12 0,3 4 0,1 2 0,2 2 0,2 0 0,2 2 0,1 0 0,3 2 0,-16 52 0,35-95 0,0-1 0,0 1 0,0 0 0,1 0 0,-1-1 0,1 1 0,0 0 0,0 0 0,0 0 0,0 0 0,0-1 0,1 1 0,-1 0 0,1 0 0,0 0 0,0-1 0,0 1 0,0 0 0,0-1 0,0 1 0,1-1 0,-1 0 0,1 1 0,2 2 0,-1-3 0,0 0 0,0 0 0,0-1 0,0 1 0,0-1 0,0 1 0,1-1 0,-1 0 0,1 0 0,-1-1 0,0 1 0,1-1 0,-1 1 0,1-1 0,-1 0 0,1-1 0,-1 1 0,1 0 0,5-3 0,3 0 20,-1 0-1,0-2 1,18-8-1,2-2-1462,-10 7-5383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827"/>
    </inkml:context>
    <inkml:brush xml:id="br0">
      <inkml:brushProperty name="width" value="0.035" units="cm"/>
      <inkml:brushProperty name="height" value="0.035" units="cm"/>
      <inkml:brushProperty name="color" value="#00A0D7"/>
    </inkml:brush>
  </inkml:definitions>
  <inkml:trace contextRef="#ctx0" brushRef="#br0">31 113 24575,'1'-5'0,"0"0"0,1 0 0,-1 0 0,1 0 0,0 0 0,1 0 0,-1 0 0,1 1 0,0-1 0,0 1 0,0 0 0,1 0 0,0 0 0,-1 0 0,1 0 0,0 1 0,1 0 0,-1 0 0,10-5 0,-10 5 0,0 1 0,0-1 0,1 1 0,-1 0 0,1 0 0,0 0 0,0 0 0,-1 1 0,1 0 0,0 0 0,0 1 0,0-1 0,0 1 0,0 0 0,0 0 0,0 0 0,0 1 0,0 0 0,0 0 0,0 0 0,6 3 0,-9-2 0,1-1 0,-1 1 0,0-1 0,1 1 0,-1 0 0,0 0 0,0 0 0,-1 1 0,1-1 0,0 0 0,-1 1 0,1-1 0,-1 1 0,0-1 0,0 1 0,0-1 0,0 1 0,0 0 0,-1 0 0,1-1 0,-1 1 0,1 0 0,-1 0 0,0 0 0,-1 0 0,1-1 0,0 1 0,-1 0 0,1 0 0,-1 0 0,0-1 0,0 1 0,0 0 0,0-1 0,-3 5 0,0 1 0,-1-1 0,1 0 0,-1 0 0,-1-1 0,1 1 0,-1-1 0,0 0 0,-1-1 0,1 0 0,-1 0 0,-8 5 0,-2-2 0,-3 4 0,20-10 0,0-1 0,0 0 0,0 0 0,0 1 0,0-1 0,0 0 0,0 0 0,0 1 0,0-1 0,1 0 0,-1 0 0,1 1 0,-1-1 0,1 0 0,-1 0 0,1 0 0,-1 0 0,1 0 0,0 0 0,1 1 0,6 13 0,1 1 0,-2-1 0,0 2 0,-1-1 0,0 0 0,3 23 0,-8-33 0,0-1 0,-1 1 0,1 0 0,-1-1 0,-1 1 0,1 0 0,-1-1 0,0 1 0,0-1 0,-3 7 0,3-8 0,-1-1 0,1 0 0,-1 0 0,0 0 0,0-1 0,0 1 0,-1 0 0,1-1 0,0 1 0,-1-1 0,0 0 0,0 0 0,1 0 0,-1 0 0,0 0 0,-1-1 0,1 1 0,-3 0 0,-97 27-1365,80-24-5461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2.381"/>
    </inkml:context>
    <inkml:brush xml:id="br0">
      <inkml:brushProperty name="width" value="0.035" units="cm"/>
      <inkml:brushProperty name="height" value="0.035" units="cm"/>
      <inkml:brushProperty name="color" value="#00A0D7"/>
    </inkml:brush>
  </inkml:definitions>
  <inkml:trace contextRef="#ctx0" brushRef="#br0">210 1 24575,'33'31'0,"-21"-21"0,0 0 0,-1 1 0,0 1 0,-1 0 0,16 24 0,-18-19 0,-1 1 0,0-1 0,-1 1 0,-1 1 0,-1-1 0,0 1 0,-2-1 0,0 1 0,-1 0 0,-1 0 0,0 0 0,-2-1 0,-3 21 0,-4-11 0,0-1 0,-2-1 0,-1 1 0,-29 47 0,23-42 0,8-17 15,0-1 0,0 1 0,-1-1 0,-1-1 0,0 0 0,-1-1 0,-15 11 0,-106 65-1500,110-73-5341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6.881"/>
    </inkml:context>
    <inkml:brush xml:id="br0">
      <inkml:brushProperty name="width" value="0.035" units="cm"/>
      <inkml:brushProperty name="height" value="0.035" units="cm"/>
      <inkml:brushProperty name="color" value="#00A0D7"/>
    </inkml:brush>
  </inkml:definitions>
  <inkml:trace contextRef="#ctx0" brushRef="#br0">122 0 24575,'-1'15'0,"-1"-1"0,-1 0 0,0 0 0,0 0 0,-2-1 0,-8 20 0,6-16 0,1 0 0,1 0 0,-6 29 0,7 3 0,3 57 0,2-75 0,0-1 0,-2 0 0,-2 1 0,-1-1 0,-1 0 0,-10 33 0,-11 28-1365,21-64-5461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256"/>
    </inkml:context>
    <inkml:brush xml:id="br0">
      <inkml:brushProperty name="width" value="0.035" units="cm"/>
      <inkml:brushProperty name="height" value="0.035" units="cm"/>
      <inkml:brushProperty name="color" value="#00A0D7"/>
    </inkml:brush>
  </inkml:definitions>
  <inkml:trace contextRef="#ctx0" brushRef="#br0">0 32 24575,'10'0'0,"4"-5"0,5-2 0,3 1 0,5 0 0,1 3 0,3 0 0,0 2 0,0 1 0,-4 5 0,-3 2 0,-4-1-8191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616"/>
    </inkml:context>
    <inkml:brush xml:id="br0">
      <inkml:brushProperty name="width" value="0.035" units="cm"/>
      <inkml:brushProperty name="height" value="0.035" units="cm"/>
      <inkml:brushProperty name="color" value="#00A0D7"/>
    </inkml:brush>
  </inkml:definitions>
  <inkml:trace contextRef="#ctx0" brushRef="#br0">245 1 24575,'-2'12'0,"0"1"0,0-1 0,-1 0 0,-1 0 0,0 0 0,0 0 0,-1-1 0,-1 0 0,-10 17 0,-22 50 0,13-4 0,-10 25 0,-34 159 0,43-159-1365,23-77-5461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992"/>
    </inkml:context>
    <inkml:brush xml:id="br0">
      <inkml:brushProperty name="width" value="0.035" units="cm"/>
      <inkml:brushProperty name="height" value="0.035" units="cm"/>
      <inkml:brushProperty name="color" value="#00A0D7"/>
    </inkml:brush>
  </inkml:definitions>
  <inkml:trace contextRef="#ctx0" brushRef="#br0">25 217 24575,'20'-2'0,"-1"-1"0,0-1 0,0-1 0,0-1 0,-1 0 0,0-1 0,0-1 0,-1-1 0,0 0 0,0-1 0,26-22 0,-38 28 0,0 0 0,-1 0 0,0-1 0,1 0 0,-1 1 0,-1-1 0,1-1 0,-1 1 0,0 0 0,4-11 0,-7 15 0,1-1 0,-1 1 0,0-1 0,1 1 0,-1-1 0,0 1 0,0-1 0,0 0 0,0 1 0,0-1 0,-1 1 0,1-1 0,0 1 0,-1-1 0,1 1 0,-1-1 0,1 1 0,-2-3 0,0 3 0,1-1 0,-1 0 0,0 1 0,0-1 0,0 1 0,1-1 0,-1 1 0,-1 0 0,1 0 0,0 0 0,0 0 0,0 0 0,-1 0 0,1 1 0,-5-1 0,0 0 0,-1 0 0,1 1 0,-1 0 0,1 0 0,-1 1 0,1 0 0,-1 0 0,1 1 0,0-1 0,-1 2 0,1-1 0,0 1 0,0 0 0,1 1 0,-1 0 0,1 0 0,0 0 0,0 1 0,0-1 0,0 2 0,-9 10 0,3-2 0,1 0 0,1 0 0,0 1 0,1 0 0,0 1 0,1 0 0,1 1 0,-6 20 0,3-9-107,7-20 153,0 0 1,0 0-1,1 0 1,-2 15-1,4-20-110,0-1-1,0 0 0,0 0 0,0 1 0,1-1 1,-1 0-1,0 0 0,1 0 0,0 0 0,0 1 1,-1-1-1,1 0 0,1 0 0,-1-1 0,0 1 1,0 0-1,1 0 0,-1 0 0,1-1 0,-1 1 1,1-1-1,2 3 0,15 8-6761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435"/>
    </inkml:context>
    <inkml:brush xml:id="br0">
      <inkml:brushProperty name="width" value="0.035" units="cm"/>
      <inkml:brushProperty name="height" value="0.035" units="cm"/>
      <inkml:brushProperty name="color" value="#00A0D7"/>
    </inkml:brush>
  </inkml:definitions>
  <inkml:trace contextRef="#ctx0" brushRef="#br0">92 1 24575,'-4'1'0,"-1"0"0,1 0 0,0 0 0,0 1 0,-1-1 0,1 1 0,0 0 0,1 0 0,-1 1 0,0-1 0,1 1 0,-1 0 0,1 0 0,0 0 0,0 0 0,0 0 0,0 1 0,0 0 0,1-1 0,0 1 0,0 0 0,0 0 0,0 0 0,0 0 0,1 1 0,-2 7 0,2-9 0,0 0 0,0 0 0,0 0 0,1 1 0,-1-1 0,1 0 0,0 0 0,0 0 0,0 1 0,0-1 0,0 0 0,1 0 0,-1 0 0,1 0 0,0 0 0,0 1 0,0-1 0,1-1 0,-1 1 0,1 0 0,-1 0 0,1 0 0,0-1 0,0 1 0,0-1 0,0 0 0,1 1 0,-1-1 0,1 0 0,-1 0 0,1-1 0,0 1 0,0 0 0,0-1 0,-1 0 0,1 0 0,1 0 0,2 1 0,6 0 0,0-1 0,0 0 0,1-1 0,-1 0 0,0-1 0,0 0 0,0-1 0,0-1 0,0 0 0,-1 0 0,15-7 0,-1-1 0,-1-1 0,-1-1 0,0-1 0,22-17 0,-18 3 120,-26 27-175,0 0 0,0 0 0,-1 0 0,1 0 0,0 0 0,-1 0 0,1 0 0,-1-1 0,1 1 0,-1 0 0,1 0 0,-1-1 0,0 1 0,0 0 0,0-1 0,0 1 0,0 0 0,0 0 0,0-1 0,0 1 0,0 0 0,0-1 0,-1 1 0,1 0 0,-1 0 0,0-2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786"/>
    </inkml:context>
    <inkml:brush xml:id="br0">
      <inkml:brushProperty name="width" value="0.035" units="cm"/>
      <inkml:brushProperty name="height" value="0.035" units="cm"/>
      <inkml:brushProperty name="color" value="#00A0D7"/>
    </inkml:brush>
  </inkml:definitions>
  <inkml:trace contextRef="#ctx0" brushRef="#br0">175 1 24575,'5'0'0,"2"5"0,0 7 0,-2 7 0,-12 5 0,-10 4 0,-1 2 0,1 1 0,-1 1 0,2 0 0,-1 0 0,-3-1 0,2 1 0,4-2 0,-1-4 0,2-3 0,4-4-8191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49.983"/>
    </inkml:context>
    <inkml:brush xml:id="br0">
      <inkml:brushProperty name="width" value="0.035" units="cm"/>
      <inkml:brushProperty name="height" value="0.035" units="cm"/>
      <inkml:brushProperty name="color" value="#66CC00"/>
    </inkml:brush>
  </inkml:definitions>
  <inkml:trace contextRef="#ctx0" brushRef="#br0">187 20 24575,'1'88'0,"-3"99"0,-13-103 0,9-62 0,2 0 0,-2 35 0,3-29 0,-9 49 0,6-49 0,-3 53 0,6-39 0,-10 48 0,6-50 0,-2 63 0,11-25 0,-1 55 0,-2-120 0,0 0 0,-1-1 0,-1 1 0,0-1 0,0 0 0,-1 0 0,-10 21 0,14-33 0,0 1 0,0-1 0,0 1 0,0-1 0,0 1 0,-1 0 0,1-1 0,0 1 0,0-1 0,-1 1 0,1-1 0,0 1 0,-1-1 0,1 1 0,0-1 0,-1 0 0,1 1 0,0-1 0,-1 1 0,1-1 0,-1 0 0,1 1 0,-1-1 0,1 0 0,-1 0 0,1 1 0,-1-1 0,0 0 0,1 0 0,-1 0 0,1 0 0,-1 0 0,1 0 0,-1 0 0,1 0 0,-1 0 0,0 0 0,1 0 0,-1 0 0,0 0 0,-10-26 0,5-38 0,9-136 0,-5-100 0,-12 198 0,7 63 0,-3-65 0,10 44 0,3-124 0,-3 180 0,0 0 0,1 1 0,0-1 0,0 0 0,0 1 0,0-1 0,1 0 0,0 1 0,-1 0 0,1-1 0,0 1 0,1 0 0,-1 0 0,0 0 0,1 0 0,0 0 0,0 1 0,0-1 0,3-1 0,6-3 0,-1 1 0,1 0 0,0 1 0,17-4 0,18-9 0,-28 8 0,-9 5 0,0 0 0,0 1 0,0-1 0,1 2 0,13-3 0,-23 6 0,0 0 0,0 0 0,0 0 0,0 1 0,0-1 0,0 0 0,0 1 0,0-1 0,0 1 0,0-1 0,-1 1 0,1-1 0,0 1 0,0-1 0,0 1 0,-1 0 0,1 0 0,0-1 0,-1 1 0,1 0 0,0 0 0,-1 0 0,1 0 0,-1 0 0,0 0 0,1 0 0,-1 0 0,0 0 0,1 0 0,-1 0 0,0 0 0,0 0 0,0 0 0,0 2 0,2 46 0,-2-35 0,2 6 0,1-1 0,2 1 0,0-1 0,11 28 0,7 22 0,-19-53 0,2 0 0,0 0 0,1-1 0,0 0 0,2 0 0,-1-1 0,2 0 0,0 0 0,0-1 0,1-1 0,18 16 0,-26-25 0,1-1 0,-1 0 0,1 1 0,-1-1 0,1-1 0,0 1 0,0 0 0,-1-1 0,1 0 0,0 0 0,0 0 0,1 0 0,-1-1 0,0 1 0,0-1 0,0 0 0,0-1 0,0 1 0,0-1 0,0 1 0,0-1 0,0 0 0,6-3 0,-3 0 0,0 0 0,0 0 0,-1-1 0,1 0 0,-1 0 0,0-1 0,0 1 0,-1-2 0,0 1 0,8-12 0,39-48 0,-39 50 0,0 1 0,-1-2 0,-1 1 0,17-34 0,-11 12 0,-7 20 0,-2-1 0,0 0 0,-1 0 0,-1 0 0,-1-1 0,-1 0 0,0 0 0,0-22 0,-5-37 0,2 125 0,-3 1 0,-1-1 0,-13 61 0,-16 46 0,2 30 0,22-133-10,3 0 0,2 0 0,6 84 0,-1-32-1315,-2-75-5501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161"/>
    </inkml:context>
    <inkml:brush xml:id="br0">
      <inkml:brushProperty name="width" value="0.035" units="cm"/>
      <inkml:brushProperty name="height" value="0.035" units="cm"/>
      <inkml:brushProperty name="color" value="#00A0D7"/>
    </inkml:brush>
  </inkml:definitions>
  <inkml:trace contextRef="#ctx0" brushRef="#br0">0 341 24575,'1'2'0,"-1"-1"0,0 0 0,1 0 0,-1 1 0,1-1 0,0 0 0,-1 0 0,1 0 0,0 0 0,0 0 0,-1 0 0,1 0 0,0 0 0,0 0 0,0 0 0,0 0 0,1 0 0,-1-1 0,0 1 0,0 0 0,0-1 0,1 1 0,-1-1 0,0 0 0,0 1 0,1-1 0,-1 0 0,0 0 0,1 0 0,-1 0 0,0 0 0,1 0 0,-1 0 0,3 0 0,47-6 0,-34 1 0,-1 0 0,1 0 0,-1-2 0,0 0 0,-1-1 0,0 0 0,0-1 0,0-1 0,14-13 0,-24 18 0,0 1 0,-1-1 0,1 0 0,-1-1 0,-1 1 0,1-1 0,-1 1 0,0-1 0,0 0 0,-1 0 0,1-1 0,-1 1 0,-1 0 0,1-1 0,-1 1 0,0-1 0,-1 0 0,0 1 0,0-1 0,0 0 0,-1 1 0,1-1 0,-2 1 0,1-1 0,-1 1 0,-4-11 0,3 11-57,0-1 0,-1 1 1,0 0-1,0 1 0,-1-1 0,1 1 0,-1-1 0,0 1 0,-1 1 0,1-1 0,-1 1 1,0 0-1,0 0 0,0 1 0,0-1 0,-1 1 0,1 1 0,-1-1 0,0 1 1,0 1-1,0-1 0,0 1 0,-13-1 0,-5 1-6769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511"/>
    </inkml:context>
    <inkml:brush xml:id="br0">
      <inkml:brushProperty name="width" value="0.035" units="cm"/>
      <inkml:brushProperty name="height" value="0.035" units="cm"/>
      <inkml:brushProperty name="color" value="#00A0D7"/>
    </inkml:brush>
  </inkml:definitions>
  <inkml:trace contextRef="#ctx0" brushRef="#br0">1 246 24575,'0'5'0,"5"2"0,2 5 0,0 5 0,-2 0-8191</inkml:trace>
  <inkml:trace contextRef="#ctx0" brushRef="#br0" timeOffset="1">215 1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046"/>
    </inkml:context>
    <inkml:brush xml:id="br0">
      <inkml:brushProperty name="width" value="0.035" units="cm"/>
      <inkml:brushProperty name="height" value="0.035" units="cm"/>
      <inkml:brushProperty name="color" value="#00A0D7"/>
    </inkml:brush>
  </inkml:definitions>
  <inkml:trace contextRef="#ctx0" brushRef="#br0">25 460 24575,'14'-1'0,"1"-1"0,-1-1 0,0 0 0,0 0 0,0-2 0,-1 1 0,0-2 0,0 0 0,0 0 0,20-15 0,8-7 0,63-58 0,-83 66 0,0 0 0,31-40 0,-46 52 0,0 0 0,-1-1 0,0 0 0,0 0 0,-1 0 0,0-1 0,-1 1 0,0-1 0,0 0 0,-1 0 0,1-12 0,-2 20 0,-1 0 0,0-1 0,0 1 0,0 0 0,-1-1 0,1 1 0,-1 0 0,1 0 0,-1 0 0,1-1 0,-1 1 0,0 0 0,0 0 0,0 0 0,-1 0 0,1 0 0,0 0 0,-1 1 0,1-1 0,-1 0 0,-3-2 0,2 2 0,-1 0 0,1 0 0,-1 0 0,0 1 0,0 0 0,1 0 0,-1 0 0,0 0 0,0 0 0,0 1 0,-7-1 0,2 1 0,1 1 0,-1-1 0,1 2 0,0-1 0,0 1 0,-1 0 0,1 1 0,1-1 0,-1 2 0,0-1 0,-12 9 0,9-3 0,0 1 0,1 0 0,0 1 0,1 0 0,0 0 0,1 1 0,0 0 0,1 1 0,0-1 0,1 1 0,0 1 0,1-1 0,1 1 0,0 0 0,1 0 0,1 0 0,-2 24 0,3-13 0,2 1 0,1-1 0,0 1 0,2-1 0,1 0 0,1 0 0,2 0 0,0-1 0,13 26 0,-4-12 0,-2 1 0,12 46 0,-23-71 0,-1 1 0,0 0 0,-2 0 0,1 0 0,-2 0 0,0 0 0,-1 0 0,0 0 0,-5 20 0,4-29 0,0 0 0,-1-1 0,0 0 0,0 1 0,0-1 0,0 0 0,-1 0 0,0-1 0,0 1 0,0-1 0,0 0 0,-1 0 0,0-1 0,0 1 0,0-1 0,0 0 0,0 0 0,-1 0 0,1-1 0,-1 0 0,0 0 0,1-1 0,-1 1 0,-11 0 0,10-1 0,0 0 0,0 0 0,0-1 0,0 0 0,0 0 0,0-1 0,0 0 0,0 0 0,0 0 0,0-1 0,0 0 0,1-1 0,-1 1 0,1-1 0,-1-1 0,1 1 0,0-1 0,1 0 0,-1 0 0,-8-9 0,11 10 0,0 0 0,0-1 0,1 1 0,-1-1 0,1 0 0,0 0 0,0 0 0,0 0 0,1 0 0,-1 0 0,1-1 0,0 1 0,0 0 0,0-1 0,1 1 0,0-1 0,0 1 0,0-1 0,0 1 0,1 0 0,-1-1 0,1 1 0,0-1 0,1 1 0,-1 0 0,1 0 0,-1 0 0,1 0 0,1 0 0,-1 0 0,0 0 0,1 1 0,0-1 0,5-4 0,10-10 0,2 1 0,0 0 0,0 2 0,43-24 0,-33 20 0,87-43-1365,-97 52-5461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746"/>
    </inkml:context>
    <inkml:brush xml:id="br0">
      <inkml:brushProperty name="width" value="0.035" units="cm"/>
      <inkml:brushProperty name="height" value="0.035" units="cm"/>
      <inkml:brushProperty name="color" value="#00A0D7"/>
    </inkml:brush>
  </inkml:definitions>
  <inkml:trace contextRef="#ctx0" brushRef="#br0">187 1 24575,'-16'0'0,"2"0"0,-1-1 0,1 2 0,0 0 0,0 1 0,-23 6 0,33-7 0,1 1 0,-1-1 0,1 1 0,-1 0 0,1 0 0,0 0 0,0 1 0,0-1 0,0 1 0,0 0 0,0-1 0,1 1 0,0 0 0,-1 1 0,1-1 0,0 0 0,1 1 0,-1-1 0,0 1 0,1-1 0,0 1 0,0 0 0,0 0 0,0-1 0,0 7 0,1-6 0,-1 0 0,1 1 0,0-1 0,0 0 0,0 0 0,1 0 0,-1 0 0,1 0 0,0 0 0,0 0 0,0 0 0,1 0 0,0 0 0,-1 0 0,1-1 0,0 1 0,1-1 0,4 7 0,-2-6 0,0 1 0,0-1 0,1-1 0,-1 1 0,1-1 0,0 0 0,0 0 0,0 0 0,0-1 0,0 0 0,7 2 0,5-1 0,1 0 0,0-1 0,-1-1 0,1-1 0,0 0 0,-1-1 0,33-7 0,-39 5 0,-1 0 0,0-1 0,1-1 0,-1 0 0,-1 0 0,1-1 0,13-10 0,-20 14 0,-1-1 0,1 1 0,-1-1 0,0 0 0,0 0 0,0 0 0,-1 0 0,1-1 0,-1 1 0,1-1 0,-1 0 0,0 1 0,-1-1 0,1 0 0,-1 0 0,1 0 0,-1 0 0,0-1 0,-1 1 0,1 0 0,-1 0 0,0 0 0,0-9 0,0 12 0,0 0 0,0 0 0,0 0 0,0 1 0,0-1 0,0 0 0,0 0 0,0 0 0,0 0 0,-1 1 0,1-1 0,0 0 0,-1 0 0,1 0 0,0 1 0,-1-1 0,1 0 0,-1 0 0,1 1 0,-1-1 0,1 0 0,-1 1 0,0-1 0,1 1 0,-1-1 0,0 1 0,1-1 0,-1 1 0,0-1 0,0 1 0,1 0 0,-1-1 0,0 1 0,0 0 0,0 0 0,1 0 0,-1 0 0,0-1 0,0 1 0,0 0 0,0 0 0,0 1 0,1-1 0,-1 0 0,0 0 0,-1 1 0,0 0 0,1 0 0,-1 0 0,1 0 0,-1 0 0,1 1 0,0-1 0,0 1 0,0-1 0,0 1 0,0-1 0,0 1 0,0 0 0,0-1 0,1 1 0,-1 0 0,0 0 0,1-1 0,0 1 0,-1 0 0,1 0 0,0 3 0,2 14 0,0 0 0,2-1 0,0 0 0,1 1 0,1-2 0,11 27 0,-8-23 0,-1 0 0,-1 0 0,-1 1 0,4 26 0,-9-40 0,0-1 0,-1 1 0,1 0 0,-1 0 0,-1-1 0,0 1 0,0 0 0,0-1 0,-1 1 0,0-1 0,0 0 0,-1 1 0,0-1 0,-1 0 0,1 0 0,-1-1 0,0 1 0,-1-1 0,0 0 0,0 0 0,0 0 0,0-1 0,-1 0 0,0 0 0,0 0 0,-1-1 0,1 0 0,-1 0 0,0-1 0,0 1 0,0-2 0,0 1 0,-1-1 0,-9 2 0,-13 0-78,-1-2 0,1 0 0,-39-5 0,35 2-975,8 0-5773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2.495"/>
    </inkml:context>
    <inkml:brush xml:id="br0">
      <inkml:brushProperty name="width" value="0.035" units="cm"/>
      <inkml:brushProperty name="height" value="0.035" units="cm"/>
      <inkml:brushProperty name="color" value="#00A0D7"/>
    </inkml:brush>
  </inkml:definitions>
  <inkml:trace contextRef="#ctx0" brushRef="#br0">335 0 24575,'-7'1'0,"0"0"0,1 0 0,-1 1 0,1 0 0,0 0 0,0 1 0,0-1 0,0 1 0,0 1 0,0-1 0,1 1 0,-1 0 0,-7 8 0,-9 9 0,-31 36 0,49-52 0,-25 29 0,-46 73 0,66-93 0,1 1 0,1 0 0,0 0 0,1 1 0,0 0 0,1 0 0,1 0 0,-3 24 0,8-33 7,0 1 0,0-1 0,0 0 0,1 0 0,0 0 1,0 0-1,1 0 0,0 0 0,0 0 0,1-1 0,-1 1 0,1-1 0,1 0 0,-1 0 0,1-1 0,7 7 0,11 10-502,0 0 0,35 23 0,-36-29-6331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133"/>
    </inkml:context>
    <inkml:brush xml:id="br0">
      <inkml:brushProperty name="width" value="0.035" units="cm"/>
      <inkml:brushProperty name="height" value="0.035" units="cm"/>
      <inkml:brushProperty name="color" value="#00A0D7"/>
    </inkml:brush>
  </inkml:definitions>
  <inkml:trace contextRef="#ctx0" brushRef="#br0">62 1 24575,'5'0'0,"1"0"0,0 1 0,0 0 0,-1 0 0,1 1 0,0-1 0,-1 1 0,0 0 0,1 1 0,-1-1 0,0 1 0,0 0 0,0 1 0,-1-1 0,1 1 0,-1 0 0,7 7 0,-9-9 0,-1 0 0,1 1 0,0-1 0,-1 1 0,0-1 0,0 1 0,0 0 0,0 0 0,0-1 0,0 1 0,-1 0 0,1 0 0,-1 0 0,0 0 0,0-1 0,0 1 0,0 0 0,-1 0 0,1 0 0,-1 0 0,1 0 0,-1-1 0,0 1 0,0 0 0,0-1 0,-1 1 0,1-1 0,-1 1 0,1-1 0,-1 1 0,0-1 0,0 0 0,0 0 0,0 0 0,0 0 0,-4 3 0,-13 11 0,0 1 0,2 0 0,-22 29 0,33-36 0,-1 0 0,1 1 0,1 0 0,0 0 0,0 0 0,1 1 0,1-1 0,0 1 0,-2 14 0,3-19 0,1 0 0,1 0 0,-1-1 0,1 1 0,0 0 0,1 0 0,0 0 0,0 0 0,0-1 0,1 1 0,3 9 0,-4-14 0,1 1 0,0 0 0,0-1 0,0 1 0,0-1 0,1 0 0,-1 0 0,0 1 0,1-2 0,0 1 0,-1 0 0,1 0 0,0-1 0,0 0 0,0 1 0,0-1 0,0 0 0,0 0 0,0-1 0,1 1 0,-1-1 0,0 0 0,0 1 0,0-1 0,1-1 0,2 1 0,2-1-151,-1 0-1,0 0 0,0-1 0,0 0 1,0 0-1,0-1 0,0 1 1,12-9-1,3-2-6674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565"/>
    </inkml:context>
    <inkml:brush xml:id="br0">
      <inkml:brushProperty name="width" value="0.035" units="cm"/>
      <inkml:brushProperty name="height" value="0.035" units="cm"/>
      <inkml:brushProperty name="color" value="#00A0D7"/>
    </inkml:brush>
  </inkml:definitions>
  <inkml:trace contextRef="#ctx0" brushRef="#br0">211 0 24575,'3'2'0,"-1"-1"0,1 1 0,-1 0 0,0 0 0,1 0 0,-1 0 0,0 0 0,0 1 0,0-1 0,-1 1 0,1-1 0,2 6 0,3 2 0,8 10 0,0 0 0,-2 2 0,0 0 0,-1 0 0,-1 1 0,-1 0 0,11 42 0,-18-53 0,-1 0 0,0 0 0,-1 1 0,0-1 0,-1 0 0,-1 1 0,0-1 0,0 0 0,-1 1 0,-1-1 0,0 0 0,0-1 0,-1 1 0,-1 0 0,0-1 0,-1 0 0,-11 17 0,-12 9-195,-2-2 0,-1-1 0,-1-2 0,-2-1 0,-2-1 0,-55 34 0,65-46-6631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468"/>
    </inkml:context>
    <inkml:brush xml:id="br0">
      <inkml:brushProperty name="width" value="0.035" units="cm"/>
      <inkml:brushProperty name="height" value="0.035" units="cm"/>
      <inkml:brushProperty name="color" value="#00A0D7"/>
    </inkml:brush>
  </inkml:definitions>
  <inkml:trace contextRef="#ctx0" brushRef="#br0">7 1 24575,'-5'0'0,"3"0"0,8 0 0,7 5 0,7 1 0,1 6 0,1 1 0,2-3 0,-3 3 0,1-1 0,1-3 0,2-2 0,-3 2 0,-1 0 0,3-2 0,1-1 0,-3-3-8191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881"/>
    </inkml:context>
    <inkml:brush xml:id="br0">
      <inkml:brushProperty name="width" value="0.035" units="cm"/>
      <inkml:brushProperty name="height" value="0.035" units="cm"/>
      <inkml:brushProperty name="color" value="#00A0D7"/>
    </inkml:brush>
  </inkml:definitions>
  <inkml:trace contextRef="#ctx0" brushRef="#br0">1 0 24575,'8'3'0,"1"0"0,-1 0 0,0 1 0,0 0 0,0 0 0,-1 1 0,9 6 0,-10-7 0,5 4 0,6 3 0,0 0 0,-2 1 0,22 21 0,-32-28 0,-1 0 0,0 1 0,0 0 0,0-1 0,-1 1 0,0 0 0,0 0 0,-1 1 0,1-1 0,-1 1 0,-1-1 0,1 1 0,-1 0 0,0 6 0,0 4 17,0 0 0,-1 0 1,-1 0-1,-1 0 0,-1 0 0,-6 25 0,6-34-110,0 0 0,0-1 1,0 1-1,-1-1 0,0 0 0,0 0 0,-1 0 0,0 0 1,0-1-1,-1 0 0,0 0 0,0 0 0,0-1 1,0 0-1,-11 6 0,-4 0-6733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6.657"/>
    </inkml:context>
    <inkml:brush xml:id="br0">
      <inkml:brushProperty name="width" value="0.035" units="cm"/>
      <inkml:brushProperty name="height" value="0.035" units="cm"/>
      <inkml:brushProperty name="color" value="#00A0D7"/>
    </inkml:brush>
  </inkml:definitions>
  <inkml:trace contextRef="#ctx0" brushRef="#br0">127 0 24575,'1'1'0,"0"-1"0,1 0 0,-1 1 0,0-1 0,0 1 0,0 0 0,0-1 0,0 1 0,0 0 0,0-1 0,-1 1 0,1 0 0,0 0 0,0 0 0,-1 0 0,1 0 0,0 0 0,-1 0 0,1 0 0,-1 0 0,1 0 0,-1 0 0,1 0 0,-1 1 0,0-1 0,0 0 0,0 0 0,0 0 0,0 0 0,0 1 0,0-1 0,0 0 0,0 0 0,0 0 0,0 1 0,-1 0 0,-7 48 0,8-48 0,-10 30 0,0-1 0,-24 49 0,-10 27 0,6 12 0,37-119 0,1 0 0,0 1 0,0-1 0,0 0 0,0 1 0,-1-1 0,1 0 0,0 1 0,0-1 0,0 0 0,0 1 0,0-1 0,0 0 0,0 1 0,0-1 0,0 0 0,0 1 0,0-1 0,0 0 0,0 1 0,1-1 0,-1 0 0,0 1 0,0-1 0,0 0 0,0 1 0,1-1 0,-1 0 0,0 0 0,0 1 0,0-1 0,1 0 0,-1 0 0,1 1 0,10-7 0,10-16 0,88-136 0,-45 60 0,-43 75 0,-13 21 0,-8 17 0,-6 13 0,-2 0 0,-17 39 0,17-49 0,1 0 0,1 0 0,0 0 0,1 1 0,1 0 0,1 0 0,1 0 0,0 27 0,2-44 0,-1 0 0,1 0 0,1 0 0,-1 0 0,0 0 0,0 0 0,1 0 0,-1 0 0,1 0 0,-1 0 0,1 0 0,0 0 0,0 0 0,0 0 0,0 0 0,0-1 0,1 1 0,-1 0 0,0-1 0,1 1 0,-1-1 0,1 1 0,0-1 0,-1 0 0,1 0 0,0 0 0,0 0 0,0 0 0,0 0 0,0 0 0,0 0 0,0-1 0,0 1 0,0-1 0,0 0 0,0 1 0,0-1 0,0 0 0,0 0 0,0 0 0,3-1 0,2-1 0,-1 1 0,1-1 0,-1 0 0,0-1 0,0 0 0,0 0 0,0 0 0,-1-1 0,1 0 0,-1 0 0,0 0 0,5-5 0,10-15-227,-2 0-1,-1-1 1,-1-1-1,-2 0 1,19-44-1,-22 44-6598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0.867"/>
    </inkml:context>
    <inkml:brush xml:id="br0">
      <inkml:brushProperty name="width" value="0.035" units="cm"/>
      <inkml:brushProperty name="height" value="0.035" units="cm"/>
      <inkml:brushProperty name="color" value="#66CC00"/>
    </inkml:brush>
  </inkml:definitions>
  <inkml:trace contextRef="#ctx0" brushRef="#br0">280 34 24575,'-10'0'0,"-1"0"0,1 0 0,0 1 0,0 0 0,0 1 0,0 0 0,0 1 0,1 0 0,-1 0 0,1 1 0,0 1 0,0-1 0,0 1 0,0 1 0,1 0 0,0 0 0,0 0 0,1 1 0,-11 12 0,9-9 0,0 0 0,1 1 0,1 0 0,-1 0 0,2 0 0,-1 1 0,2 0 0,0 1 0,0-1 0,1 1 0,0 0 0,1 0 0,1 0 0,0 1 0,1-1 0,1 0 0,-1 1 0,4 19 0,-3-30 0,1 0 0,-1 0 0,1 0 0,0 0 0,-1-1 0,1 1 0,1 0 0,-1-1 0,0 1 0,1 0 0,-1-1 0,1 0 0,0 1 0,0-1 0,0 0 0,0 0 0,0 0 0,3 2 0,0-1 0,0 0 0,0 0 0,0-1 0,1 0 0,-1 0 0,0-1 0,1 1 0,-1-1 0,7 0 0,10 1 0,0-2 0,1-1 0,37-5 0,-60 6 0,11-2 0,-1 0 0,1-1 0,0 0 0,-1-1 0,0 0 0,0 0 0,0-1 0,-1-1 0,1 1 0,-1-2 0,13-11 0,-7 4 0,-1 0 0,-1-1 0,0-1 0,-2 0 0,15-25 0,-20 27 0,-1 1 0,-1-1 0,-1-1 0,1 1 0,-2 0 0,0-1 0,-1 0 0,-1 1 0,0-1 0,0 1 0,-4-18 0,4 29-59,-1 0 0,1 0-1,-1 0 1,1 0-1,-1 0 1,0 0 0,0 1-1,-1-1 1,1 0 0,0 1-1,-1-1 1,1 1 0,-1-1-1,0 1 1,0 0-1,0 0 1,0 0 0,0 0-1,-1 0 1,1 0 0,-1 0-1,-2-1 1,-15-5-6767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7.083"/>
    </inkml:context>
    <inkml:brush xml:id="br0">
      <inkml:brushProperty name="width" value="0.035" units="cm"/>
      <inkml:brushProperty name="height" value="0.035" units="cm"/>
      <inkml:brushProperty name="color" value="#00A0D7"/>
    </inkml:brush>
  </inkml:definitions>
  <inkml:trace contextRef="#ctx0" brushRef="#br0">42 90 24575,'0'8'0,"0"0"0,0 0 0,-1 0 0,0 0 0,0 0 0,-1 0 0,0 0 0,0 0 0,-1-1 0,0 1 0,-7 11 0,8-15 0,0-1 0,0 1 0,0-1 0,1 1 0,-1 0 0,1-1 0,0 1 0,0 0 0,0 0 0,0 0 0,1 0 0,-1 0 0,1 0 0,0 0 0,0 0 0,2 6 0,-1-7 0,1-1 0,-1 1 0,1-1 0,0 1 0,-1-1 0,1 0 0,0 0 0,1 0 0,-1 0 0,0 0 0,1 0 0,-1-1 0,1 1 0,-1-1 0,1 0 0,-1 0 0,1 0 0,0 0 0,0 0 0,0 0 0,0-1 0,0 1 0,4-1 0,11 3 0,-1-1 0,0-1 0,1 0 0,0-1 0,-1-1 0,0-1 0,1 0 0,-1-2 0,18-4 0,-28 5 0,0 0 0,0 1 0,-1-2 0,1 1 0,-1-1 0,1 0 0,-1-1 0,0 1 0,-1-1 0,1 0 0,-1-1 0,0 1 0,-1-1 0,1 0 0,-1 0 0,0-1 0,0 1 0,-1-1 0,0 0 0,0 0 0,-1 0 0,0 0 0,2-11 0,-3 13 0,-1 1 0,0-1 0,0 0 0,0 1 0,-1-1 0,0 0 0,0 1 0,0-1 0,0 1 0,-1-1 0,1 1 0,-1 0 0,0 0 0,-1-1 0,1 2 0,-1-1 0,0 0 0,0 0 0,0 1 0,0-1 0,0 1 0,-1 0 0,0 0 0,1 0 0,-1 1 0,-5-3 0,-3-2 0,-1 0 0,0 0 0,-1 1 0,1 1 0,-1 1 0,0 0 0,-19-3 0,30 6-97,0 1-1,-1-1 1,1 1-1,0 0 1,0 0-1,-1 0 1,1 1-1,0-1 1,0 1-1,-1 0 1,1 0-1,0 0 0,-5 2 1,-10 10-6729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537"/>
    </inkml:context>
    <inkml:brush xml:id="br0">
      <inkml:brushProperty name="width" value="0.035" units="cm"/>
      <inkml:brushProperty name="height" value="0.035" units="cm"/>
      <inkml:brushProperty name="color" value="#00A0D7"/>
    </inkml:brush>
  </inkml:definitions>
  <inkml:trace contextRef="#ctx0" brushRef="#br0">0 540 24575,'1'1'0,"-1"1"0,1-1 0,0 0 0,-1 0 0,1 0 0,0 0 0,0 0 0,0 0 0,0 0 0,0 0 0,0 0 0,0-1 0,0 1 0,0 0 0,1-1 0,-1 1 0,0 0 0,0-1 0,1 0 0,-1 1 0,0-1 0,1 0 0,-1 1 0,0-1 0,2 0 0,36 5 0,-18-5 0,0-1 0,-1-1 0,1 0 0,0-2 0,-1 0 0,28-11 0,0-2 0,67-35 0,-112 51 0,0 0 0,0-1 0,0 0 0,0 1 0,0-1 0,0 0 0,-1 0 0,1-1 0,-1 1 0,0 0 0,1-1 0,-1 0 0,0 1 0,0-1 0,-1 0 0,1 0 0,0 0 0,-1 0 0,0 0 0,0 0 0,0-1 0,0 1 0,0 0 0,-1-1 0,0 1 0,1 0 0,-1-1 0,0 1 0,-1-1 0,0-5 0,-3-5 0,-1 0 0,0 0 0,-1 0 0,0 1 0,-16-23 0,0-5 0,15 28 0,1 3 0,1 0 0,1 1 0,0-1 0,0-1 0,-4-20 0,8 28 0,0 0 0,0 0 0,0 0 0,0 0 0,0 1 0,1-1 0,-1 0 0,1 0 0,0 0 0,0 0 0,0 1 0,0-1 0,0 0 0,1 1 0,-1-1 0,1 1 0,0-1 0,0 1 0,0 0 0,0 0 0,0 0 0,0 0 0,0 0 0,1 0 0,-1 1 0,1-1 0,2-1 0,14-6 40,1 0-1,36-11 1,4-1-1524,-40 12-5342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918"/>
    </inkml:context>
    <inkml:brush xml:id="br0">
      <inkml:brushProperty name="width" value="0.035" units="cm"/>
      <inkml:brushProperty name="height" value="0.035" units="cm"/>
      <inkml:brushProperty name="color" value="#00A0D7"/>
    </inkml:brush>
  </inkml:definitions>
  <inkml:trace contextRef="#ctx0" brushRef="#br0">1 0 24575,'1'4'0,"0"-1"0,0 1 0,0-1 0,1 1 0,0-1 0,0 0 0,-1 0 0,2 0 0,-1 0 0,0 0 0,5 4 0,14 22 0,7 52 0,-21-56 0,1-1 0,1-1 0,2 1 0,13 23 0,-21-43 0,0 0 0,-1-1 0,1 0 0,0 0 0,0 0 0,1 0 0,-1 0 0,1 0 0,-1-1 0,1 0 0,0 0 0,0 0 0,0 0 0,0 0 0,0-1 0,0 0 0,1 0 0,-1 0 0,0 0 0,1-1 0,-1 0 0,1 1 0,-1-2 0,0 1 0,1 0 0,-1-1 0,0 0 0,6-2 0,0 0 0,0 0 0,0-1 0,0 0 0,0-1 0,-1 0 0,0-1 0,0 0 0,0 0 0,0-1 0,9-10 0,41-65-1365,-45 64-5461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9.297"/>
    </inkml:context>
    <inkml:brush xml:id="br0">
      <inkml:brushProperty name="width" value="0.035" units="cm"/>
      <inkml:brushProperty name="height" value="0.035" units="cm"/>
      <inkml:brushProperty name="color" value="#00A0D7"/>
    </inkml:brush>
  </inkml:definitions>
  <inkml:trace contextRef="#ctx0" brushRef="#br0">63 0 24575,'-1'16'0,"-1"0"0,-1 0 0,0 0 0,-1 0 0,-1-1 0,-7 18 0,5-17 0,1 1 0,1 1 0,0-1 0,-4 34 0,9-38 0,0-1 0,0 1 0,1-1 0,1 0 0,0 1 0,5 16 0,-6-27 0,-1 1 0,1-1 0,0 0 0,0 0 0,0 0 0,0 1 0,0-1 0,0 0 0,0 0 0,1-1 0,-1 1 0,1 0 0,-1 0 0,1-1 0,0 1 0,0-1 0,-1 1 0,1-1 0,0 0 0,0 0 0,1 1 0,-1-2 0,0 1 0,0 0 0,0 0 0,1-1 0,-1 1 0,0-1 0,0 0 0,1 1 0,-1-1 0,1 0 0,-1-1 0,0 1 0,0 0 0,1-1 0,-1 1 0,0-1 0,1 0 0,-1 1 0,3-3 0,12-5 0,-1-1 0,0 0 0,-1-1 0,0 0 0,17-17 0,67-72 0,-24 23 0,-21 25-1365,-29 27-5461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078"/>
    </inkml:context>
    <inkml:brush xml:id="br0">
      <inkml:brushProperty name="width" value="0.035" units="cm"/>
      <inkml:brushProperty name="height" value="0.035" units="cm"/>
      <inkml:brushProperty name="color" value="#00A0D7"/>
    </inkml:brush>
  </inkml:definitions>
  <inkml:trace contextRef="#ctx0" brushRef="#br0">271 1 24575,'-11'0'0,"0"0"0,0 1 0,0 0 0,-1 1 0,2 0 0,-1 0 0,0 2 0,0-1 0,1 1 0,0 1 0,0 0 0,0 0 0,0 1 0,1 0 0,0 0 0,0 1 0,1 1 0,0-1 0,0 1 0,1 1 0,0-1 0,0 1 0,-7 13 0,9-13 0,0 0 0,0 1 0,0-1 0,1 1 0,1 0 0,0 0 0,-2 11 0,5-19 0,-1 0 0,1 0 0,0 0 0,0 0 0,0 0 0,0 0 0,1 1 0,-1-1 0,0 0 0,1 0 0,0 0 0,-1 0 0,1 0 0,0 0 0,0-1 0,0 1 0,0 0 0,0 0 0,1-1 0,-1 1 0,0 0 0,1-1 0,-1 0 0,1 1 0,0-1 0,-1 0 0,1 0 0,0 0 0,0 0 0,0 0 0,0 0 0,0 0 0,0 0 0,0-1 0,0 1 0,0-1 0,0 0 0,0 0 0,0 0 0,0 0 0,3 0 0,4 0 0,0 0 0,0-1 0,0 0 0,0-1 0,-1 0 0,1-1 0,0 1 0,-1-2 0,1 1 0,-1-1 0,0 0 0,0-1 0,7-6 0,-2 3 0,-1-2 0,0 0 0,0 0 0,-1-1 0,-1-1 0,16-21 0,-16 10 0,-10 23 0,0 0 0,-1-1 0,1 1 0,0 0 0,0 0 0,0-1 0,0 1 0,-1 0 0,1 0 0,0 0 0,0-1 0,0 1 0,-1 0 0,1 0 0,0 0 0,0 0 0,-1 0 0,1-1 0,0 1 0,-1 0 0,1 0 0,0 0 0,0 0 0,-1 0 0,1 0 0,0 0 0,0 0 0,-1 0 0,1 0 0,0 0 0,-1 0 0,1 0 0,0 0 0,0 0 0,-1 1 0,1-1 0,0 0 0,0 0 0,-1 0 0,-3 2 0,1 0 0,-1-1 0,1 1 0,-1 1 0,1-1 0,0 0 0,0 1 0,0-1 0,-4 6 0,3-3 0,0 0 0,1 1 0,-1 0 0,1 0 0,1 0 0,-1 0 0,1 0 0,0 0 0,0 1 0,1-1 0,-1 1 0,2-1 0,-1 1 0,1 0 0,0-1 0,0 1 0,1 0 0,0-1 0,0 1 0,0-1 0,1 1 0,0-1 0,0 0 0,1 0 0,-1 0 0,2 0 0,-1 0 0,7 9 0,-6-9 0,1 0 0,0-1 0,0 1 0,0-1 0,0 0 0,1-1 0,0 1 0,0-1 0,0 0 0,1-1 0,-1 1 0,1-1 0,0-1 0,0 1 0,0-1 0,0 0 0,0-1 0,1 1 0,-1-2 0,0 1 0,1-1 0,-1 0 0,0 0 0,1-1 0,12-3 0,-14 2 0,1 0 0,0 0 0,-1-1 0,0 0 0,1 0 0,-1-1 0,-1 0 0,1 0 0,0 0 0,-1-1 0,0 0 0,0 0 0,0 0 0,-1 0 0,0-1 0,6-9 0,0-5 0,-1 0 0,-1-1 0,11-39 0,-9 27 0,-7 56 0,-3 23 0,-6-2 0,-2-1 0,-2-1 0,-2 0 0,-1 0 0,-3-1 0,-1-1 0,-2-1 0,-44 68 0,29-45-1365,23-36-5461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474"/>
    </inkml:context>
    <inkml:brush xml:id="br0">
      <inkml:brushProperty name="width" value="0.035" units="cm"/>
      <inkml:brushProperty name="height" value="0.035" units="cm"/>
      <inkml:brushProperty name="color" value="#00A0D7"/>
    </inkml:brush>
  </inkml:definitions>
  <inkml:trace contextRef="#ctx0" brushRef="#br0">28 277 24575,'0'-2'0,"1"1"0,-1 0 0,1 0 0,-1 0 0,1 0 0,0 0 0,0 0 0,-1 0 0,1 0 0,0 0 0,0 0 0,0 0 0,0 0 0,0 0 0,0 1 0,0-1 0,0 0 0,1 1 0,-1-1 0,0 1 0,0-1 0,0 1 0,1 0 0,-1-1 0,0 1 0,3 0 0,40-6 0,-37 5 0,25-1 0,0-3 0,33-8 0,-57 11 0,0 0 0,0-1 0,0 0 0,0 0 0,0-1 0,-1 0 0,0-1 0,0 1 0,0-1 0,0-1 0,-1 1 0,1-1 0,6-9 0,-12 14 0,0-1 0,0 0 0,1 0 0,-2 0 0,1 0 0,0 0 0,0 0 0,0 0 0,-1 0 0,1 0 0,-1 0 0,0 0 0,0 0 0,1-1 0,-1 1 0,-1 0 0,1 0 0,0 0 0,0 0 0,-2-4 0,1 2 0,-1 0 0,0 0 0,0 1 0,-1-1 0,1 0 0,-1 1 0,0 0 0,1-1 0,-7-4 0,-3-2 0,0 1 0,-1 1 0,0 0 0,-27-12 0,32 17-57,0-1 0,0 2 1,0-1-1,-1 1 0,1 0 0,-1 1 0,0 0 0,0 0 0,1 1 0,-1 0 0,0 1 1,1-1-1,-1 2 0,0-1 0,1 1 0,-1 1 0,1 0 0,0 0 0,0 0 1,0 1-1,0 0 0,1 1 0,-8 5 0,-11 8-6769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104"/>
    </inkml:context>
    <inkml:brush xml:id="br0">
      <inkml:brushProperty name="width" value="0.035" units="cm"/>
      <inkml:brushProperty name="height" value="0.035" units="cm"/>
      <inkml:brushProperty name="color" value="#00A0D7"/>
    </inkml:brush>
  </inkml:definitions>
  <inkml:trace contextRef="#ctx0" brushRef="#br0">1 32 24575,'5'0'0,"7"0"0,7 0 0,5-5 0,4-2 0,2 1 0,1 0 0,1 3 0,0 0 0,-1 2 0,1 1 0,-1 0 0,0 0 0,0 0 0,0 0 0,-1 1 0,1-1 0,-6 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498"/>
    </inkml:context>
    <inkml:brush xml:id="br0">
      <inkml:brushProperty name="width" value="0.035" units="cm"/>
      <inkml:brushProperty name="height" value="0.035" units="cm"/>
      <inkml:brushProperty name="color" value="#00A0D7"/>
    </inkml:brush>
  </inkml:definitions>
  <inkml:trace contextRef="#ctx0" brushRef="#br0">89 0 24575,'9'0'0,"0"0"0,-1 1 0,1 0 0,0 0 0,-1 1 0,1 0 0,-1 1 0,0-1 0,1 2 0,-1-1 0,-1 1 0,1 0 0,-1 1 0,1 0 0,-1 0 0,0 0 0,-1 1 0,0 0 0,0 0 0,6 9 0,3 1 0,-1 2 0,-1 0 0,20 35 0,-28-44 0,-1 0 0,1 0 0,-2 1 0,1 0 0,-2-1 0,1 1 0,-1 0 0,0 0 0,-1 0 0,0 16 0,-3-20 0,1 0 0,-1 1 0,-1-1 0,1 0 0,-1 0 0,0-1 0,0 1 0,0-1 0,-1 1 0,0-1 0,0 0 0,-1 0 0,1-1 0,-1 1 0,0-1 0,0 0 0,0-1 0,-12 7 0,-7 4 0,-1-2 0,-51 19 0,-56 12-1365,105-37-5461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241"/>
    </inkml:context>
    <inkml:brush xml:id="br0">
      <inkml:brushProperty name="width" value="0.035" units="cm"/>
      <inkml:brushProperty name="height" value="0.035" units="cm"/>
      <inkml:brushProperty name="color" value="#00A0D7"/>
    </inkml:brush>
  </inkml:definitions>
  <inkml:trace contextRef="#ctx0" brushRef="#br0">16 297 24575,'-2'-1'0,"1"-1"0,-1 0 0,1 0 0,0 1 0,-1-1 0,1 0 0,0 0 0,0 0 0,1 0 0,-1 0 0,0 0 0,0-1 0,1 1 0,0 0 0,-1 0 0,1 0 0,0-1 0,0 1 0,1-4 0,0 1 0,0 0 0,0 0 0,1 0 0,0 0 0,0 0 0,0 1 0,0-1 0,5-5 0,7-8 0,0 2 0,0-1 0,21-15 0,-29 26 0,10-10 0,1 1 0,0 1 0,0 1 0,1 1 0,1 0 0,34-15 0,-52 26 0,1 0 0,0 0 0,0 1 0,-1-1 0,1 1 0,0-1 0,0 1 0,0 0 0,0 0 0,0 0 0,0 0 0,0 0 0,0 0 0,0 0 0,-1 1 0,1-1 0,0 1 0,0-1 0,0 1 0,0 0 0,-1-1 0,4 3 0,-4-1 0,1-1 0,-1 1 0,0 0 0,0 0 0,0 0 0,0 0 0,0 0 0,0 0 0,-1 0 0,1 0 0,-1 0 0,1 0 0,-1 0 0,0 1 0,0-1 0,0 4 0,-1 7 0,-1 1 0,0-1 0,-1 1 0,-9 25 0,-3-3 0,-38 66 0,48-94 0,1 9 0,15-18 0,21-18 0,7-17 0,-18 16 0,39-28 0,-54 44 0,1 0 0,-1 0 0,1 0 0,0 1 0,0 0 0,0 0 0,1 1 0,-1 0 0,0 0 0,1 1 0,8-1 0,-13 2 0,-1 0 0,0 0 0,0 0 0,1 1 0,-1-1 0,0 1 0,0-1 0,1 1 0,-1 0 0,0 0 0,0-1 0,0 2 0,0-1 0,0 0 0,0 0 0,0 1 0,-1-1 0,1 1 0,0-1 0,1 3 0,0 0 0,-1 0 0,0 0 0,0 0 0,0 1 0,0-1 0,0 0 0,-1 1 0,0-1 0,1 9 0,-1 1 0,0 1 0,-1-1 0,-1 1 0,0 0 0,-5 22 0,1-19-119,-4 30 370,9-46-334,0 1-1,0-1 1,1 0 0,-1 1 0,0-1 0,1 1 0,0-1-1,0 0 1,-1 0 0,1 1 0,0-1 0,1 0 0,-1 0 0,0 0-1,1 0 1,-1 0 0,3 2 0,13 9-6743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641"/>
    </inkml:context>
    <inkml:brush xml:id="br0">
      <inkml:brushProperty name="width" value="0.035" units="cm"/>
      <inkml:brushProperty name="height" value="0.035" units="cm"/>
      <inkml:brushProperty name="color" value="#00A0D7"/>
    </inkml:brush>
  </inkml:definitions>
  <inkml:trace contextRef="#ctx0" brushRef="#br0">222 66 24575,'-13'0'0,"1"0"0,-1 1 0,0 0 0,1 1 0,-1 1 0,1 0 0,0 0 0,0 1 0,-19 10 0,25-11 0,1 1 0,-1-1 0,1 1 0,0 1 0,1-1 0,-1 1 0,1 0 0,0 0 0,0 0 0,0 0 0,1 0 0,0 1 0,0 0 0,0 0 0,1 0 0,0 0 0,0 0 0,0 0 0,1 1 0,-1 10 0,0-5 0,1 0 0,0 1 0,1-1 0,1 0 0,0 0 0,0 0 0,5 18 0,-4-26 0,-1 1 0,1-1 0,0-1 0,0 1 0,0 0 0,0 0 0,1-1 0,0 1 0,-1-1 0,1 0 0,0 0 0,1 0 0,-1 0 0,0-1 0,1 1 0,0-1 0,-1 0 0,1 0 0,0 0 0,0 0 0,0-1 0,1 0 0,-1 1 0,5-1 0,3 1 0,0-2 0,0 1 0,0-2 0,0 1 0,0-2 0,0 1 0,0-2 0,-1 0 0,1 0 0,0-1 0,20-10 0,10-7 0,64-43 0,-93 55 0,-1 0 0,0-1 0,0-1 0,18-21 0,-25 26 0,-1 1 0,0-1 0,0 0 0,0 0 0,0-1 0,-1 1 0,0-1 0,-1 1 0,1-1 0,-1 0 0,-1 0 0,3-12 0,-5 17 0,1-1 0,-1 1 0,1-1 0,-1 1 0,0-1 0,0 1 0,0-1 0,0 1 0,0 0 0,0-1 0,-1 1 0,1 0 0,-1 0 0,0 0 0,1 0 0,-1 0 0,0 1 0,0-1 0,0 0 0,0 1 0,-5-3 0,-55-24 0,50 24 0,-13-5-227,-1 1-1,0 1 1,0 2-1,0 0 1,-40-1-1,38 6-6598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246"/>
    </inkml:context>
    <inkml:brush xml:id="br0">
      <inkml:brushProperty name="width" value="0.035" units="cm"/>
      <inkml:brushProperty name="height" value="0.035" units="cm"/>
      <inkml:brushProperty name="color" value="#66CC00"/>
    </inkml:brush>
  </inkml:definitions>
  <inkml:trace contextRef="#ctx0" brushRef="#br0">1 329 24575,'0'9'0,"2"-1"0,-1 0 0,1 1 0,0-1 0,1 0 0,0 0 0,0 0 0,1 0 0,-1 0 0,2-1 0,-1 0 0,7 8 0,11 12 0,38 38 0,-55-61 0,0 1 0,0-1 0,0 0 0,1 0 0,0 0 0,0-1 0,0 0 0,0 0 0,0-1 0,0 1 0,1-1 0,-1-1 0,1 1 0,0-1 0,-1 0 0,1-1 0,0 1 0,7-2 0,-9 1 0,0-1 0,0 1 0,0-1 0,0 0 0,0 0 0,0-1 0,0 0 0,0 0 0,-1 0 0,1 0 0,-1-1 0,0 1 0,0-1 0,0 0 0,0-1 0,0 1 0,0-1 0,-1 1 0,0-1 0,0 0 0,0 0 0,5-9 0,-3 0 0,-1 0 0,0 0 0,-1 0 0,0 0 0,-1 0 0,1-23 0,-6-87 0,0 50 0,1 53 0,-1 1 0,0-1 0,-2 1 0,0-1 0,-1 1 0,-14-29 0,4 9 0,41 110 0,-9-21 0,2-2 0,29 55 0,48 80 0,-89-173 0,0-1 0,0 1 0,1-1 0,0 0 0,1-1 0,0 0 0,13 10 0,27 32 0,-2-8 129,-14-14-1623,-26-21-5332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3.919"/>
    </inkml:context>
    <inkml:brush xml:id="br0">
      <inkml:brushProperty name="width" value="0.035" units="cm"/>
      <inkml:brushProperty name="height" value="0.035" units="cm"/>
      <inkml:brushProperty name="color" value="#00A0D7"/>
    </inkml:brush>
  </inkml:definitions>
  <inkml:trace contextRef="#ctx0" brushRef="#br0">0 522 24575,'17'2'0,"-1"0"0,0 0 0,0 2 0,0 0 0,-1 1 0,16 7 0,-14-6 0,1 0 0,-1 0 0,1-2 0,31 4 0,-34-7 0,1 0 0,-1-1 0,0-1 0,0 0 0,26-6 0,-36 5 0,0 1 0,0-1 0,0 0 0,-1-1 0,1 1 0,0-1 0,-1 0 0,0 0 0,0-1 0,0 1 0,0-1 0,0 0 0,-1 0 0,0 0 0,0 0 0,0 0 0,0-1 0,-1 1 0,5-11 0,-4 8 0,0-1 0,-1 0 0,0 0 0,0 0 0,0 0 0,-1 0 0,-1 0 0,1 0 0,-1-1 0,-1 1 0,1 0 0,-1 0 0,-1 0 0,0 0 0,0 0 0,-4-10 0,0 5 0,-1 1 0,0 0 0,-1 1 0,0 0 0,0 0 0,-1 1 0,-1 0 0,-20-17 0,27 25 0,1 0 0,-1 0 0,0 0 0,1-1 0,0 1 0,-1-1 0,1 0 0,0 0 0,1 1 0,-1-1 0,0 0 0,1-1 0,-1 1 0,1 0 0,0 0 0,0-1 0,0-3 0,1 4 0,1 0 0,-1 0 0,1-1 0,0 1 0,0 0 0,0 0 0,0 0 0,0 0 0,1 0 0,0 1 0,-1-1 0,1 0 0,0 1 0,0-1 0,0 1 0,1-1 0,4-3 0,9-8-124,1 0 0,1 1 0,0 0 0,1 2 0,0 0 0,1 1-1,0 1 1,0 1 0,1 0 0,22-4 0,-16 8-6702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300"/>
    </inkml:context>
    <inkml:brush xml:id="br0">
      <inkml:brushProperty name="width" value="0.035" units="cm"/>
      <inkml:brushProperty name="height" value="0.035" units="cm"/>
      <inkml:brushProperty name="color" value="#00A0D7"/>
    </inkml:brush>
  </inkml:definitions>
  <inkml:trace contextRef="#ctx0" brushRef="#br0">1 29 24575,'6'6'0,"0"1"0,-1 1 0,0-1 0,0 1 0,0 0 0,-1 0 0,0 0 0,4 16 0,15 77 0,-2-10 0,-18-80 0,5 13 0,0-1 0,1 1 0,24 42 0,-32-64 0,-1-1 0,1 1 0,0 0 0,1-1 0,-1 1 0,0-1 0,0 1 0,1-1 0,-1 0 0,0 1 0,1-1 0,0 0 0,-1 0 0,1 0 0,0 0 0,-1 0 0,1-1 0,0 1 0,0-1 0,0 1 0,-1-1 0,1 1 0,0-1 0,0 0 0,0 0 0,0 0 0,0 0 0,0 0 0,0 0 0,0-1 0,0 1 0,-1-1 0,1 1 0,0-1 0,0 1 0,0-1 0,-1 0 0,1 0 0,0 0 0,-1 0 0,1 0 0,-1-1 0,1 1 0,2-3 0,6-8 0,1 0 0,-1 0 0,-1-1 0,12-21 0,-10 15 0,-3 8 0,29-47 0,2 2 0,84-93 0,-65 84-1365,-40 43-5461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665"/>
    </inkml:context>
    <inkml:brush xml:id="br0">
      <inkml:brushProperty name="width" value="0.035" units="cm"/>
      <inkml:brushProperty name="height" value="0.035" units="cm"/>
      <inkml:brushProperty name="color" value="#00A0D7"/>
    </inkml:brush>
  </inkml:definitions>
  <inkml:trace contextRef="#ctx0" brushRef="#br0">33 0 24575,'0'55'0,"-2"-1"0,-15 82 0,12-107 0,1 0 0,1 0 0,1 0 0,4 40 0,-2-67 0,0 1 0,1 0 0,-1-1 0,1 1 0,0 0 0,0-1 0,0 1 0,0-1 0,0 1 0,0-1 0,1 0 0,-1 1 0,1-1 0,0 0 0,-1 0 0,1 0 0,0 0 0,0-1 0,1 1 0,2 2 0,0-2 0,-1 0 0,1 0 0,0 0 0,0 0 0,0-1 0,0 0 0,1 0 0,-1-1 0,0 1 0,6-1 0,2-1 0,0 0 0,-1 0 0,0-1 0,1-1 0,-1 0 0,0-1 0,0 0 0,15-8 0,2-7 0,-1-1 0,0-2 0,35-35 0,-1 1 0,-39 36-455,0-1 0,20-25 0,-27 26-6371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441"/>
    </inkml:context>
    <inkml:brush xml:id="br0">
      <inkml:brushProperty name="width" value="0.035" units="cm"/>
      <inkml:brushProperty name="height" value="0.035" units="cm"/>
      <inkml:brushProperty name="color" value="#00A0D7"/>
    </inkml:brush>
  </inkml:definitions>
  <inkml:trace contextRef="#ctx0" brushRef="#br0">369 32 24575,'-17'0'0,"1"2"0,0 0 0,0 0 0,-1 2 0,2 0 0,-1 0 0,0 2 0,1 0 0,0 1 0,1 0 0,-1 1 0,1 1 0,1 0 0,0 1 0,0 0 0,1 1 0,0 0 0,1 1 0,0 1 0,1 0 0,0 0 0,1 1 0,1 0 0,0 0 0,1 1 0,1 0 0,0 0 0,1 1 0,-5 25 0,9-38 0,1 0 0,-1 0 0,1 0 0,0 0 0,0 0 0,0 0 0,0 0 0,0 0 0,1 0 0,-1 0 0,1 0 0,0 0 0,0 0 0,0 0 0,1 0 0,-1-1 0,1 1 0,-1 0 0,1-1 0,0 1 0,0-1 0,0 0 0,0 1 0,0-1 0,1 0 0,-1 0 0,0-1 0,1 1 0,4 2 0,-3-3 0,0 1 0,0-1 0,1 0 0,-1 0 0,1 0 0,-1-1 0,0 0 0,1 1 0,-1-2 0,1 1 0,-1 0 0,1-1 0,-1 0 0,0 0 0,0 0 0,1-1 0,-1 1 0,0-1 0,0 0 0,5-3 0,19-14 0,-1-1 0,-1-1 0,43-46 0,59-84 0,-125 147 0,0 2 0,-2-1 0,1 0 0,0 0 0,0 0 0,-1 0 0,0 0 0,1 0 0,-1 0 0,-1-1 0,1 1 0,0-4 0,-1 7 0,0-1 0,0 1 0,0-1 0,0 1 0,0 0 0,0-1 0,0 1 0,0-1 0,0 1 0,0-1 0,0 1 0,0-1 0,-1 1 0,1 0 0,0-1 0,0 1 0,-1-1 0,1 1 0,0 0 0,0-1 0,-1 1 0,1 0 0,0-1 0,-1 1 0,1 0 0,-1 0 0,1-1 0,0 1 0,-1 0 0,-1-1 0,0 1 0,1 0 0,-1 0 0,1 1 0,-1-1 0,1 0 0,-1 0 0,1 1 0,-1-1 0,1 1 0,-1-1 0,1 1 0,-1 0 0,-1 1 0,-2 1 0,0 0 0,0 1 0,1 0 0,-1 0 0,1 1 0,-1-1 0,1 1 0,1 0 0,-1 0 0,1 0 0,0 1 0,0-1 0,0 1 0,1-1 0,0 1 0,0 0 0,0 0 0,1 0 0,-1 7 0,1-9 0,1 0 0,-1 0 0,1 0 0,0 0 0,0 0 0,0 0 0,1 0 0,0 1 0,-1-1 0,1 0 0,1 0 0,-1-1 0,0 1 0,1 0 0,0 0 0,0-1 0,0 1 0,0-1 0,1 1 0,-1-1 0,1 0 0,0 0 0,0 0 0,0-1 0,0 1 0,1-1 0,-1 1 0,1-1 0,4 2 0,4 0 0,0-1 0,0 0 0,0-1 0,0 0 0,1 0 0,-1-2 0,1 0 0,-1 0 0,1-1 0,-1 0 0,0-1 0,1-1 0,-1 0 0,0 0 0,0-1 0,-1-1 0,1 0 0,-1-1 0,16-10 0,-1-1 0,0-1 0,-1-1 0,-1-1 0,-1-2 0,0 0 0,31-43 0,-49 60 0,-1 0 0,0 0 0,0-1 0,-1 1 0,1-1 0,-1 0 0,-1 0 0,1-1 0,-1 1 0,2-8 0,-4 13 0,0 1 0,0 0 0,0 0 0,0-1 0,0 1 0,0 0 0,0 0 0,0-1 0,0 1 0,0 0 0,0 0 0,0-1 0,0 1 0,0 0 0,0 0 0,0-1 0,0 1 0,0 0 0,0 0 0,0 0 0,-1-1 0,1 1 0,0 0 0,0 0 0,0 0 0,0-1 0,-1 1 0,1 0 0,0 0 0,0 0 0,0 0 0,-1-1 0,1 1 0,0 0 0,0 0 0,0 0 0,-1 0 0,1 0 0,0 0 0,0 0 0,-1 0 0,1 0 0,-1 0 0,-12 6 0,-12 15 0,-6 15 0,1 1 0,2 2 0,1 1 0,2 1 0,3 1 0,0 1 0,3 1 0,-26 88 0,13 14-1365,27-126-5461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841"/>
    </inkml:context>
    <inkml:brush xml:id="br0">
      <inkml:brushProperty name="width" value="0.035" units="cm"/>
      <inkml:brushProperty name="height" value="0.035" units="cm"/>
      <inkml:brushProperty name="color" value="#00A0D7"/>
    </inkml:brush>
  </inkml:definitions>
  <inkml:trace contextRef="#ctx0" brushRef="#br0">150 334 24575,'22'-1'0,"-1"-1"0,0-1 0,0-1 0,-1-1 0,34-12 0,-8-2 0,56-29 0,-98 47 0,0-1 0,-1 0 0,1-1 0,0 1 0,-1-1 0,0 1 0,1-1 0,-1 0 0,0 0 0,0 0 0,-1-1 0,1 1 0,-1-1 0,0 1 0,0-1 0,0 0 0,0 0 0,0 0 0,-1 0 0,0 0 0,0 0 0,0 0 0,0-1 0,-1 1 0,1 0 0,-1 0 0,0-1 0,-1 1 0,1 0 0,-1-1 0,0 1 0,0 0 0,0 0 0,0 0 0,-1 0 0,0 0 0,1 0 0,-1 0 0,-1 1 0,1-1 0,-5-4 0,0 0 0,-1 0 0,0 1 0,-1 0 0,0 0 0,0 1 0,0 0 0,-1 1 0,0 0 0,0 0 0,-20-5 0,22 8 0,-1 0 0,1 1 0,0 1 0,-1-1 0,1 1 0,-1 1 0,1-1 0,0 2 0,-1-1 0,1 1 0,0 0 0,0 1 0,0-1 0,-14 9 0,-13 10-28,0 1 0,-54 46-1,39-28-1251,23-20-5546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248"/>
    </inkml:context>
    <inkml:brush xml:id="br0">
      <inkml:brushProperty name="width" value="0.035" units="cm"/>
      <inkml:brushProperty name="height" value="0.035" units="cm"/>
      <inkml:brushProperty name="color" value="#00A0D7"/>
    </inkml:brush>
  </inkml:definitions>
  <inkml:trace contextRef="#ctx0" brushRef="#br0">276 0 24575,'-4'0'0,"-1"0"0,1 1 0,-1-1 0,0 1 0,1 0 0,0 1 0,-1-1 0,1 1 0,0 0 0,-1 0 0,1 0 0,0 0 0,1 1 0,-1-1 0,0 1 0,1 0 0,-1 0 0,1 1 0,0-1 0,0 1 0,-4 5 0,2 1 0,0-1 0,0 1 0,1 0 0,0 0 0,1 0 0,0 0 0,1 0 0,-2 13 0,-8 35 25,-2-1-1,-3 0 1,-28 64 0,-12 38-1489,53-146-5362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611"/>
    </inkml:context>
    <inkml:brush xml:id="br0">
      <inkml:brushProperty name="width" value="0.035" units="cm"/>
      <inkml:brushProperty name="height" value="0.035" units="cm"/>
      <inkml:brushProperty name="color" value="#00A0D7"/>
    </inkml:brush>
  </inkml:definitions>
  <inkml:trace contextRef="#ctx0" brushRef="#br0">1 1 24575,'5'0'0,"7"0"0,12 0 0,7 0 0,4 0 0,0 0 0,0 0 0,0 0 0,-2 0 0,-1 0 0,-1 0 0,0 0 0,0 0 0,-6 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987"/>
    </inkml:context>
    <inkml:brush xml:id="br0">
      <inkml:brushProperty name="width" value="0.035" units="cm"/>
      <inkml:brushProperty name="height" value="0.035" units="cm"/>
      <inkml:brushProperty name="color" value="#00A0D7"/>
    </inkml:brush>
  </inkml:definitions>
  <inkml:trace contextRef="#ctx0" brushRef="#br0">148 0 24575,'-2'17'0,"0"-1"0,-1-1 0,0 1 0,-2 0 0,1-1 0,-2 0 0,-13 27 0,10-23 0,0 0 0,2 1 0,0 0 0,-5 28 0,-25 290 0,20-248-1365,12-64-5461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362"/>
    </inkml:context>
    <inkml:brush xml:id="br0">
      <inkml:brushProperty name="width" value="0.035" units="cm"/>
      <inkml:brushProperty name="height" value="0.035" units="cm"/>
      <inkml:brushProperty name="color" value="#00A0D7"/>
    </inkml:brush>
  </inkml:definitions>
  <inkml:trace contextRef="#ctx0" brushRef="#br0">0 242 24575,'3'3'0,"0"-1"0,0 0 0,0 0 0,0 0 0,0 0 0,0 0 0,0-1 0,0 1 0,1-1 0,-1 0 0,0 0 0,1 0 0,-1-1 0,1 1 0,0-1 0,-1 0 0,1 0 0,-1 0 0,1 0 0,-1 0 0,1-1 0,-1 0 0,1 0 0,-1 0 0,1 0 0,-1 0 0,4-3 0,11-5 0,0 0 0,-1-2 0,28-21 0,-19 13 0,-23 17 0,67-51 0,-65 48 0,1 1 0,-1-2 0,0 1 0,-1 0 0,1-1 0,-1 0 0,0 0 0,0-1 0,4-10 0,-8 16 0,1-1 0,-1 0 0,0 1 0,1-1 0,-1 0 0,0 1 0,0-1 0,0 1 0,-1-1 0,1 0 0,0 1 0,-1-1 0,1 0 0,-1 1 0,1-1 0,-1 1 0,0-1 0,0 1 0,1-1 0,-1 1 0,0 0 0,0-1 0,0 1 0,-1 0 0,1 0 0,0 0 0,0 0 0,-1 0 0,1 0 0,-1 0 0,1 0 0,-1 0 0,1 1 0,-1-1 0,1 1 0,-1-1 0,1 1 0,-1-1 0,0 1 0,-2 0 0,-1-1 0,-1 0 0,1 0 0,-1 1 0,1-1 0,-1 1 0,1 0 0,-1 1 0,1 0 0,0 0 0,-1 0 0,-7 3 0,6 0 0,-1 1 0,1 0 0,0 1 0,1 0 0,-1 0 0,1 0 0,0 1 0,1 0 0,0 0 0,0 0 0,0 1 0,1-1 0,0 1 0,1 0 0,-4 11 0,2-5 0,1 1 0,0 1 0,1-1 0,0 1 0,1-1 0,1 1 0,1 26 0,5-17-1365,2-5-5461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806"/>
    </inkml:context>
    <inkml:brush xml:id="br0">
      <inkml:brushProperty name="width" value="0.035" units="cm"/>
      <inkml:brushProperty name="height" value="0.035" units="cm"/>
      <inkml:brushProperty name="color" value="#00A0D7"/>
    </inkml:brush>
  </inkml:definitions>
  <inkml:trace contextRef="#ctx0" brushRef="#br0">141 0 24575,'-2'3'0,"0"0"0,0 0 0,1 0 0,-2-1 0,1 1 0,0-1 0,0 0 0,-1 1 0,1-1 0,-6 3 0,-6 7 0,10-7 0,-11 10 0,2 0 0,0 1 0,1 1 0,-17 31 0,27-46 0,1 1 0,-1 0 0,1 0 0,0 0 0,0 0 0,0 0 0,0 0 0,1 0 0,-1 0 0,1 0 0,-1 0 0,1 0 0,0 0 0,1 0 0,-1 0 0,0 0 0,1 0 0,0 0 0,-1 0 0,1 0 0,1 0 0,-1 0 0,0 0 0,1 0 0,-1-1 0,1 1 0,0-1 0,0 1 0,0-1 0,0 1 0,0-1 0,0 0 0,1 0 0,-1 0 0,1-1 0,-1 1 0,1 0 0,0-1 0,0 0 0,3 1 0,10 6 0,1-1 0,0 0 0,1-2 0,0 0 0,25 3 0,-37-7 0,0-1 0,1 1 0,-1-2 0,0 1 0,1-1 0,-1 1 0,0-2 0,1 1 0,-1-1 0,0 0 0,0 0 0,0-1 0,-1 1 0,1-1 0,-1-1 0,1 1 0,-1-1 0,8-7 0,-8 7 0,0-1 0,-1 1 0,0-1 0,0 1 0,0-2 0,0 1 0,-1 0 0,0-1 0,0 1 0,0-1 0,-1 0 0,0 0 0,0 0 0,0 0 0,-1 0 0,0 0 0,0 0 0,0-1 0,-1 1 0,0 0 0,0-1 0,-2-5 0,2 11 0,0 1 0,0-1 0,0 0 0,0 1 0,0-1 0,0 0 0,0 1 0,-1-1 0,1 1 0,0-1 0,0 0 0,-1 1 0,1-1 0,0 1 0,-1-1 0,1 1 0,-1-1 0,1 1 0,-1-1 0,1 1 0,-1 0 0,1-1 0,-1 1 0,1 0 0,-1-1 0,1 1 0,-1 0 0,1-1 0,-1 1 0,0 0 0,1 0 0,-2 0 0,-14 14 0,-5 31 0,21-43-41,-1 0 0,1 0-1,0-1 1,-1 1-1,1 0 1,0 0 0,0 0-1,0 0 1,0 0 0,1 0-1,-1 0 1,1 0-1,-1-1 1,1 1 0,-1 0-1,1 0 1,0-1 0,0 1-1,0 0 1,0-1-1,0 1 1,0-1 0,0 1-1,1-1 1,-1 1 0,0-1-1,1 0 1,-1 0-1,1 0 1,0 0 0,-1 0-1,3 1 1,14 1-6785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696"/>
    </inkml:context>
    <inkml:brush xml:id="br0">
      <inkml:brushProperty name="width" value="0.035" units="cm"/>
      <inkml:brushProperty name="height" value="0.035" units="cm"/>
      <inkml:brushProperty name="color" value="#66CC00"/>
    </inkml:brush>
  </inkml:definitions>
  <inkml:trace contextRef="#ctx0" brushRef="#br0">0 438 24575,'3'-9'0,"-1"1"0,2 0 0,-1 0 0,1 0 0,0 0 0,1 1 0,7-10 0,-9 12 0,21-25 0,0 1 0,2 1 0,1 2 0,1 0 0,1 2 0,37-23 0,87-76 0,-136 110-1365,-4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186"/>
    </inkml:context>
    <inkml:brush xml:id="br0">
      <inkml:brushProperty name="width" value="0.035" units="cm"/>
      <inkml:brushProperty name="height" value="0.035" units="cm"/>
      <inkml:brushProperty name="color" value="#00A0D7"/>
    </inkml:brush>
  </inkml:definitions>
  <inkml:trace contextRef="#ctx0" brushRef="#br0">156 1 24575,'-3'23'0,"0"1"0,-1 0 0,-2-1 0,0 0 0,-1 0 0,-2-1 0,-17 34 0,-16 45 0,39-92-65,-7 21-195,0-1 0,2 1 0,1 1 0,-4 43 0,10-47-6566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566"/>
    </inkml:context>
    <inkml:brush xml:id="br0">
      <inkml:brushProperty name="width" value="0.035" units="cm"/>
      <inkml:brushProperty name="height" value="0.035" units="cm"/>
      <inkml:brushProperty name="color" value="#00A0D7"/>
    </inkml:brush>
  </inkml:definitions>
  <inkml:trace contextRef="#ctx0" brushRef="#br0">5 309 24575,'-3'10'0,"3"-10"0,0 0 0,-1 1 0,1-1 0,0 0 0,0 1 0,0-1 0,0 1 0,-1-1 0,1 0 0,0 1 0,0-1 0,0 0 0,0 1 0,0-1 0,0 1 0,0-1 0,0 0 0,0 1 0,0-1 0,0 0 0,0 1 0,1-1 0,-1 1 0,0-1 0,0 0 0,0 1 0,0-1 0,1 0 0,-1 1 0,0-1 0,0 0 0,0 0 0,1 1 0,-1-1 0,0 0 0,1 0 0,-1 1 0,0-1 0,1 0 0,-1 0 0,0 0 0,1 1 0,-1-1 0,0 0 0,1 0 0,-1 0 0,0 0 0,1 0 0,-1 0 0,1 0 0,-1 0 0,0 0 0,1 0 0,-1 0 0,1 0 0,15 3 0,-1-1 0,1 0 0,-1-1 0,1 0 0,0-2 0,-1 0 0,1 0 0,-1-2 0,1 0 0,28-9 0,-37 9 0,1 1 0,-1-1 0,0 0 0,1-1 0,-1 0 0,-1 0 0,1 0 0,-1-1 0,1 0 0,-1-1 0,-1 1 0,1-1 0,-1 0 0,0 0 0,0-1 0,-1 1 0,0-1 0,0 0 0,-1 0 0,1 0 0,-2-1 0,1 1 0,1-11 0,-3 11 0,-1 1 0,0-1 0,0 0 0,-1 0 0,0 1 0,0-1 0,-1 0 0,0 1 0,0-1 0,0 1 0,-1 0 0,0-1 0,0 1 0,-1 1 0,1-1 0,-1 0 0,-1 1 0,1 0 0,-1 0 0,1 0 0,-2 1 0,1-1 0,-6-3 0,5 4 0,1 0 0,-1 0 0,-1 1 0,1 0 0,0 0 0,-1 0 0,1 1 0,-1 0 0,0 0 0,0 0 0,0 1 0,0 0 0,0 1 0,0-1 0,0 2 0,0-1 0,0 1 0,0-1 0,0 2 0,0-1 0,0 1 0,-7 3 0,-24 20-1365,22-14-5461</inkml:trace>
  <inkml:trace contextRef="#ctx0" brushRef="#br0" timeOffset="1">434 125 24575,'0'5'0,"0"7"0,-5 7 0,-2 5 0,0-1-8191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929"/>
    </inkml:context>
    <inkml:brush xml:id="br0">
      <inkml:brushProperty name="width" value="0.035" units="cm"/>
      <inkml:brushProperty name="height" value="0.035" units="cm"/>
      <inkml:brushProperty name="color" value="#00A0D7"/>
    </inkml:brush>
  </inkml:definitions>
  <inkml:trace contextRef="#ctx0" brushRef="#br0">83 0 24575,'-5'0'0,"-7"0"0,-7 0 0,-5 5 0,1 2-8191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276"/>
    </inkml:context>
    <inkml:brush xml:id="br0">
      <inkml:brushProperty name="width" value="0.035" units="cm"/>
      <inkml:brushProperty name="height" value="0.035" units="cm"/>
      <inkml:brushProperty name="color" value="#00A0D7"/>
    </inkml:brush>
  </inkml:definitions>
  <inkml:trace contextRef="#ctx0" brushRef="#br0">101 537 24575,'10'-1'0,"0"0"0,0-1 0,0 0 0,0-1 0,0 0 0,-1 0 0,1-1 0,-1 0 0,0-1 0,0 0 0,-1-1 0,1 1 0,-1-2 0,-1 1 0,11-11 0,12-15 0,-1 0 0,30-47 0,-38 51 0,-1 0 0,34-59 0,-49 77 0,0 0 0,-1 0 0,0-1 0,0 0 0,-2 0 0,1 0 0,-1 0 0,-1 0 0,0 0 0,-1-13 0,0 23 0,0-1 0,0 0 0,0 0 0,0 0 0,0 0 0,-1 0 0,1 0 0,-1 1 0,1-1 0,-1 0 0,0 0 0,0 0 0,0 1 0,0-1 0,0 1 0,0-1 0,0 1 0,0-1 0,-1 1 0,1-1 0,0 1 0,-1 0 0,1 0 0,-4-2 0,3 3 0,-1-1 0,0 0 0,0 1 0,0-1 0,0 1 0,0 0 0,0 0 0,0 0 0,0 0 0,0 1 0,0-1 0,0 1 0,0 0 0,-3 1 0,-2 1 0,0 0 0,0 1 0,1 0 0,-1 1 0,1-1 0,0 1 0,0 0 0,1 1 0,-1 0 0,-7 10 0,6-3 0,0 1 0,1 0 0,1 1 0,0 0 0,2-1 0,-1 2 0,2-1 0,-3 17 0,1 15 0,1 65 0,6 68 0,-3 149 0,-2-291 0,-1 1 0,-2-1 0,-15 51 0,20-85 0,0-1 0,0 0 0,0 0 0,0 1 0,-1-1 0,1 0 0,-1 0 0,0 0 0,0 0 0,0-1 0,0 1 0,-1-1 0,1 1 0,-1-1 0,1 0 0,-1 0 0,0 0 0,0 0 0,0 0 0,0 0 0,0-1 0,0 0 0,0 1 0,-1-1 0,1-1 0,0 1 0,-1 0 0,1-1 0,-1 1 0,1-1 0,0 0 0,-1 0 0,-5-2 0,1 1 0,1-1 0,0 0 0,0-1 0,1 0 0,-1 0 0,0 0 0,1-1 0,0 0 0,0 0 0,0-1 0,0 0 0,1 0 0,-1 0 0,-8-12 0,7 7 0,1-1 0,0 0 0,0 0 0,1-1 0,1 0 0,0 0 0,0 0 0,1 0 0,1 0 0,-2-26 0,3 31 0,1-1 0,0 0 0,0 1 0,1-1 0,0 0 0,0 1 0,1-1 0,0 1 0,0 0 0,1-1 0,0 1 0,0 0 0,1 1 0,0-1 0,0 1 0,0-1 0,1 1 0,11-11 0,-3 8-85,1 0-1,0 0 0,0 2 1,1 0-1,0 0 0,1 1 1,30-7-1,-28 8-594,10-3-6146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926"/>
    </inkml:context>
    <inkml:brush xml:id="br0">
      <inkml:brushProperty name="width" value="0.035" units="cm"/>
      <inkml:brushProperty name="height" value="0.035" units="cm"/>
      <inkml:brushProperty name="color" value="#00A0D7"/>
    </inkml:brush>
  </inkml:definitions>
  <inkml:trace contextRef="#ctx0" brushRef="#br0">209 0 24575,'-12'1'0,"-1"0"0,1 1 0,0 1 0,0-1 0,0 2 0,0 0 0,-16 7 0,21-7 0,-1-1 0,1 1 0,0 0 0,0 1 0,1 0 0,-1 0 0,1 0 0,0 1 0,1-1 0,-1 1 0,1 1 0,-5 8 0,9-14 0,0 1 0,0 0 0,0 0 0,0 0 0,0 0 0,0 0 0,1 0 0,-1 0 0,1 0 0,0 0 0,-1 0 0,1 0 0,0 0 0,0 0 0,1 0 0,-1 0 0,0 0 0,1 0 0,-1 0 0,1 0 0,-1 0 0,2 3 0,0-3 0,0 0 0,0 0 0,0 1 0,0-1 0,0-1 0,1 1 0,-1 0 0,0 0 0,1-1 0,-1 1 0,1-1 0,0 0 0,5 2 0,6 0 0,1 0 0,-1 0 0,1-1 0,27-1 0,-24-1 0,0-1 0,0-1 0,-1-1 0,1 0 0,18-7 0,-31 9 0,0-1 0,1 1 0,-1-1 0,0-1 0,-1 1 0,1-1 0,0 0 0,-1 0 0,1 0 0,-1 0 0,0-1 0,0 0 0,0 0 0,-1 0 0,1 0 0,-1 0 0,0-1 0,0 1 0,-1-1 0,4-8 0,-6 11 0,0-1 0,1 1 0,-1-1 0,0 1 0,-1-1 0,1 0 0,0 1 0,-1-1 0,1 1 0,-1-1 0,0 1 0,-1-3 0,2 4 0,0 0 0,-1 1 0,1-1 0,0 0 0,0 1 0,-1-1 0,1 1 0,-1-1 0,1 0 0,0 1 0,-1-1 0,1 1 0,-1-1 0,1 1 0,-1 0 0,0-1 0,1 1 0,-1-1 0,1 1 0,-1 0 0,0 0 0,1-1 0,-1 1 0,0 0 0,1 0 0,-1 0 0,0 0 0,1-1 0,-1 1 0,0 0 0,1 0 0,-1 1 0,0-1 0,1 0 0,-1 0 0,0 0 0,1 0 0,-1 0 0,0 1 0,1-1 0,-1 0 0,1 1 0,-1-1 0,0 0 0,1 1 0,-1-1 0,1 1 0,-1 0 0,-1 1 0,1 0 0,0 0 0,0 0 0,0 0 0,0 0 0,0 0 0,1 0 0,-1 0 0,1 0 0,-1 0 0,1 1 0,0-1 0,0 0 0,0 0 0,0 1 0,0-1 0,0 0 0,1 0 0,-1 0 0,1 1 0,-1-1 0,1 0 0,1 2 0,24 59 0,-21-51 0,4 7 0,-1 1 0,-1 1 0,-1-1 0,7 41 0,-12-51 0,0 0 0,-1 0 0,0 0 0,0 1 0,-1-1 0,-1 0 0,1 0 0,-2 0 0,1-1 0,-1 1 0,-1 0 0,-6 12 0,-3 0 17,0 0 0,-1-1 1,-1-1-1,-1-1 0,-1 0 0,-20 17 0,31-30-85,-1 0 1,1-1-1,-1 0 1,-1 0-1,1-1 1,-1 1-1,1-2 1,-1 1-1,-1-1 1,1 0-1,0-1 1,-1 0-1,1 0 1,-1-1-1,1 0 1,-1-1-1,0 1 1,1-2-1,-1 1 1,0-1-1,-8-2 1,-3-5-6759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370"/>
    </inkml:context>
    <inkml:brush xml:id="br0">
      <inkml:brushProperty name="width" value="0.035" units="cm"/>
      <inkml:brushProperty name="height" value="0.035" units="cm"/>
      <inkml:brushProperty name="color" value="#00A0D7"/>
    </inkml:brush>
  </inkml:definitions>
  <inkml:trace contextRef="#ctx0" brushRef="#br0">348 1 24575,'-5'4'0,"0"0"0,-1-1 0,0 1 0,1-1 0,-2-1 0,1 1 0,0-1 0,-10 3 0,-28 11 0,31-8 0,1 1 0,0 0 0,1 1 0,0 0 0,0 0 0,1 1 0,0 1 0,-14 21 0,-2 10 0,-26 60 0,21-40 0,28-57 0,1-1 0,-1 0 0,1 1 0,0 0 0,0-1 0,1 1 0,-1 0 0,1 0 0,1 0 0,-1 0 0,1 12 0,1-16 0,-1 0 0,1 1 0,0-1 0,0 0 0,0 1 0,1-1 0,-1 0 0,0 0 0,1 0 0,0 0 0,-1 0 0,1-1 0,0 1 0,0 0 0,0-1 0,0 1 0,0-1 0,0 0 0,0 1 0,0-1 0,1 0 0,-1-1 0,0 1 0,1 0 0,-1-1 0,1 1 0,-1-1 0,1 1 0,-1-1 0,6-1 0,18 0-1365,-4-5-5461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763"/>
    </inkml:context>
    <inkml:brush xml:id="br0">
      <inkml:brushProperty name="width" value="0.035" units="cm"/>
      <inkml:brushProperty name="height" value="0.035" units="cm"/>
      <inkml:brushProperty name="color" value="#00A0D7"/>
    </inkml:brush>
  </inkml:definitions>
  <inkml:trace contextRef="#ctx0" brushRef="#br0">0 179 24575,'154'-146'0,"-119"113"0,-42 61 0,-16 30 0,16-41 0,-12 29-67,11-29-193,0 2 1,1-1-1,1 1 1,-6 34-1,10-29-6566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2.110"/>
    </inkml:context>
    <inkml:brush xml:id="br0">
      <inkml:brushProperty name="width" value="0.035" units="cm"/>
      <inkml:brushProperty name="height" value="0.035" units="cm"/>
      <inkml:brushProperty name="color" value="#00A0D7"/>
    </inkml:brush>
  </inkml:definitions>
  <inkml:trace contextRef="#ctx0" brushRef="#br0">310 1 24575,'2'29'0,"1"-1"0,1 1 0,2-1 0,10 33 0,-8-37 0,-2 1 0,0 0 0,-2 1 0,0-1 0,-1 44 0,-4-59 0,-1-1 0,0 1 0,0-1 0,-1 0 0,-1 0 0,1 0 0,-1 0 0,-1-1 0,1 1 0,-10 11 0,-8 9 0,-38 38 0,24-30 0,-2 5-455,-2-1 0,-70 54 0,89-80-6371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00.544"/>
    </inkml:context>
    <inkml:brush xml:id="br0">
      <inkml:brushProperty name="width" value="0.035" units="cm"/>
      <inkml:brushProperty name="height" value="0.035" units="cm"/>
      <inkml:brushProperty name="color" value="#00A0D7"/>
    </inkml:brush>
  </inkml:definitions>
  <inkml:trace contextRef="#ctx0" brushRef="#br0">181 3 24575,'-30'-1'0,"16"0"0,0 1 0,0 0 0,0 1 0,0 0 0,-24 6 0,35-6 0,1 0 0,0 0 0,-1 0 0,1 0 0,0 0 0,0 0 0,0 1 0,-1 0 0,2-1 0,-1 1 0,0 0 0,0 0 0,0 0 0,1 0 0,-1 0 0,1 0 0,0 0 0,-1 0 0,1 1 0,0-1 0,1 1 0,-1-1 0,0 0 0,1 1 0,-1 0 0,1-1 0,-1 1 0,1-1 0,0 1 0,0-1 0,1 1 0,-1-1 0,0 1 0,1 0 0,0-1 0,-1 0 0,3 4 0,1 9 0,1 0 0,1-1 0,1 1 0,0-1 0,1 0 0,0-1 0,1 0 0,0-1 0,1 1 0,1-2 0,0 1 0,0-2 0,22 16 0,-27-22 0,1-1 0,0 1 0,1-2 0,-1 1 0,0-1 0,1 0 0,-1 0 0,1-1 0,0 0 0,0 0 0,-1-1 0,1 0 0,0-1 0,0 1 0,-1-2 0,1 1 0,11-4 0,13-5 0,1-2 0,52-28 0,-30 14 0,-42 20 0,-1 0 0,0 0 0,0-1 0,19-15 0,-30 21 0,1 0 0,0-1 0,0 1 0,0-1 0,-1 1 0,1-1 0,-1 0 0,1 1 0,-1-1 0,0 0 0,0 0 0,1 0 0,-1 0 0,-1 0 0,1 0 0,0-1 0,0 1 0,-1 0 0,1 0 0,-1 0 0,0-1 0,0 1 0,0 0 0,0-1 0,0 1 0,0 0 0,-1 0 0,1-1 0,-1 1 0,1 0 0,-1 0 0,0 0 0,0 0 0,0 0 0,0 0 0,0 0 0,-3-3 0,3 3 0,0 1 0,0-1 0,0 1 0,0 0 0,0 0 0,-1-1 0,1 1 0,0 0 0,-1 0 0,1 0 0,-1 0 0,1 1 0,-1-1 0,0 0 0,1 1 0,-1-1 0,0 1 0,1-1 0,-1 1 0,0 0 0,1 0 0,-1 0 0,0 0 0,0 0 0,-1 0 0,0 1 0,0 0 0,0 1 0,0-1 0,0 1 0,1-1 0,-1 1 0,0 0 0,1 0 0,0 0 0,-1 0 0,1 0 0,-4 6 0,-1 2 0,0 1 0,1 0 0,0 0 0,0 1 0,-7 23 0,-34 147 0,39-154 0,-1 0 0,-2-1 0,-1 0 0,-1 0 0,-1-1 0,-1-1 0,-1-1 0,-1 0 0,-2-1 0,0-1 0,-1-1 0,-1 0 0,-2-2 0,-40 29 0,10-21-1365,29-19-5461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181"/>
    </inkml:context>
    <inkml:brush xml:id="br0">
      <inkml:brushProperty name="width" value="0.035" units="cm"/>
      <inkml:brushProperty name="height" value="0.035" units="cm"/>
    </inkml:brush>
  </inkml:definitions>
  <inkml:trace contextRef="#ctx0" brushRef="#br0">370 1 24575,'-6'2'0,"0"0"0,0 0 0,1 1 0,-1 0 0,1 0 0,0 1 0,0-1 0,-8 8 0,1-2 0,-17 15 0,0 0 0,2 2 0,1 1 0,1 1 0,1 1 0,2 2 0,1 0 0,1 1 0,2 0 0,-17 42 0,30-63 0,1 1 0,0-1 0,1 1 0,0 0 0,1 0 0,-1 18 0,2-27 0,1 0 0,0 0 0,0 1 0,0-1 0,1 0 0,-1 0 0,1 0 0,0 0 0,0 0 0,0 0 0,0 0 0,0 0 0,1-1 0,-1 1 0,1 0 0,0-1 0,-1 1 0,1-1 0,1 1 0,-1-1 0,0 0 0,0 0 0,1 0 0,-1 0 0,1 0 0,0-1 0,0 1 0,-1-1 0,6 2 0,6 1 0,0-1 0,1-1 0,0 0 0,-1-1 0,1 0 0,0-1 0,0-1 0,-1 0 0,1-1 0,0 0 0,19-7 0,-14 3 0,1-1 0,-2-1 0,1-1 0,-1-1 0,0 0 0,-1-2 0,21-16 0,-37 27 0,0-1 0,1 1 0,-1-1 0,-1 0 0,1 1 0,0-1 0,0 0 0,-1 0 0,1 0 0,-1 0 0,1 0 0,-1-1 0,0 1 0,0 0 0,0-1 0,0 1 0,0 0 0,-1-1 0,1 1 0,-1-1 0,0 1 0,1-1 0,-1 0 0,0 1 0,-1-1 0,1 1 0,0-1 0,-1-2 0,-1 2 0,0-1 0,0 1 0,-1 0 0,1 0 0,0 1 0,-1-1 0,0 0 0,0 1 0,0 0 0,0-1 0,0 1 0,0 0 0,0 1 0,-1-1 0,1 1 0,-1-1 0,1 1 0,-7-1 0,0-1 17,1 1 0,-1 0 1,0 1-1,0 0 0,1 1 0,-14 0 0,19 1-110,-1-1 0,1 1 1,-1 0-1,1 0 0,-1 0 0,1 1 0,0 0 0,0 0 1,0 0-1,0 0 0,0 0 0,0 1 0,1 0 1,-1 0-1,-4 5 0,-7 12-6733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7.069"/>
    </inkml:context>
    <inkml:brush xml:id="br0">
      <inkml:brushProperty name="width" value="0.035" units="cm"/>
      <inkml:brushProperty name="height" value="0.035" units="cm"/>
      <inkml:brushProperty name="color" value="#E71224"/>
    </inkml:brush>
  </inkml:definitions>
  <inkml:trace contextRef="#ctx0" brushRef="#br0">1 264 24575,'522'0'0,"-500"0"0,1-2 0,0 0 0,-1-1 0,0-1 0,0-1 0,0-2 0,0 0 0,-1-1 0,0 0 0,36-23 0,-48 24 0,-1-1 0,-1 0 0,1 0 0,-2 0 0,1-1 0,-1 0 0,0-1 0,-1 1 0,0-1 0,0 0 0,-1 0 0,-1-1 0,0 1 0,0-1 0,-1 0 0,0 1 0,0-17 0,-11 39 0,-2 17 0,-22 163 0,23-139 0,4-12 0,-3-1 0,-14 42 0,15-55 0,2 1 0,0-1 0,-2 40 0,-8 41 0,10-74 0,-2 54 0,5-53 0,-9 52 0,6-54 0,2 0 0,2 1 0,1 45 0,2-46 0,-1 1 0,-2 0 0,-8 42 0,9-72 0,-28 106 0,25-97 0,-1-1 0,0 1 0,-1-1 0,0 0 0,-1 0 0,-11 14 0,13-22 0,0 0 0,0-1 0,0 1 0,-1-1 0,1 0 0,-1 0 0,0-1 0,0 0 0,0 0 0,0 0 0,0-1 0,0 1 0,0-2 0,-1 1 0,-6-1 0,0 1 0,0-1 0,0 0 0,1-1 0,-1 0 0,0-1 0,-17-5 0,30 7 0,-1 0 0,0-1 0,1 1 0,-1 0 0,0 0 0,0 0 0,1 0 0,-1-1 0,1 1 0,-1 0 0,0-1 0,1 1 0,-1 0 0,1-1 0,-1 1 0,0-1 0,1 1 0,-1-1 0,1 1 0,0-1 0,-1 1 0,1-1 0,-1 1 0,1-1 0,0 0 0,-1 1 0,1-2 0,14-6 0,31 0 0,38 4 0,118 9 0,-162 1 0,0 2 0,73 24 0,-55-14 0,99 39 0,-68-33 0,65 13 0,-135-32 14,0 0-1,0 1 1,22 10-1,2 2-1432,-23-11-5407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3.252"/>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0 0,0 0 0,0 0 0,-1 0 0,-6 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708"/>
    </inkml:context>
    <inkml:brush xml:id="br0">
      <inkml:brushProperty name="width" value="0.035" units="cm"/>
      <inkml:brushProperty name="height" value="0.035" units="cm"/>
    </inkml:brush>
  </inkml:definitions>
  <inkml:trace contextRef="#ctx0" brushRef="#br0">1 266 24575,'0'-5'0,"0"-7"0,10-2 0,4-3 0,5 1 0,-2-2 0,2-3 0,9-3 0,4-3 0,2-2 0,0 4 0,-5 1 0,-3 4 0,-5 7-8191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7.653"/>
    </inkml:context>
    <inkml:brush xml:id="br0">
      <inkml:brushProperty name="width" value="0.035" units="cm"/>
      <inkml:brushProperty name="height" value="0.035" units="cm"/>
    </inkml:brush>
  </inkml:definitions>
  <inkml:trace contextRef="#ctx0" brushRef="#br0">61 1 24575,'12'34'0,"0"-4"0,-10-9 0,-1 1 0,0-1 0,-2 1 0,0 0 0,-2-1 0,0 0 0,-2 0 0,0 0 0,-11 28 0,3-4 0,-24 101-1365,33-124-5461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8.114"/>
    </inkml:context>
    <inkml:brush xml:id="br0">
      <inkml:brushProperty name="width" value="0.035" units="cm"/>
      <inkml:brushProperty name="height" value="0.035" units="cm"/>
    </inkml:brush>
  </inkml:definitions>
  <inkml:trace contextRef="#ctx0" brushRef="#br0">157 1 24575,'-2'0'0,"0"1"0,0 0 0,1 0 0,-1 0 0,0 0 0,1 0 0,-1 0 0,1 0 0,-1 1 0,1-1 0,0 1 0,-1-1 0,1 1 0,0-1 0,-2 4 0,-20 33 0,18-29 0,-11 20 0,1 0 0,2 1 0,1 1 0,1-1 0,2 2 0,1 0 0,1 0 0,2 0 0,2 0 0,0 1 0,2 0 0,5 44 0,-4-74 0,0 0 0,1 0 0,0 0 0,-1 0 0,1 0 0,0 0 0,1 0 0,-1 0 0,0 0 0,1-1 0,0 1 0,-1-1 0,1 1 0,0-1 0,0 1 0,0-1 0,1 0 0,-1 0 0,1 0 0,-1 0 0,1-1 0,-1 1 0,1-1 0,0 1 0,0-1 0,0 0 0,0 0 0,0 0 0,0 0 0,0-1 0,0 1 0,0-1 0,0 0 0,0 0 0,1 0 0,-1 0 0,0-1 0,5-1 0,-1 2 0,-1-2 0,1 1 0,-1-1 0,0 0 0,0 0 0,0-1 0,0 1 0,0-1 0,-1-1 0,1 1 0,-1-1 0,0 0 0,0 0 0,0-1 0,0 1 0,-1-1 0,0 0 0,5-7 0,-7 8 0,1-1 0,-1 0 0,0 0 0,0 0 0,-1 0 0,1 0 0,-1 0 0,0-1 0,-1 1 0,1 0 0,-1-1 0,0 1 0,-1 0 0,1-1 0,-1 1 0,0 0 0,0 0 0,0 0 0,-1 0 0,0 0 0,0 0 0,0 0 0,-1 0 0,0 1 0,0-1 0,0 1 0,0 0 0,0 0 0,-1 0 0,0 0 0,0 0 0,0 1 0,0 0 0,-1 0 0,1 0 0,-1 0 0,1 1 0,-1 0 0,0 0 0,0 0 0,0 0 0,-1 1 0,1 0 0,0 0 0,0 1 0,-1-1 0,1 1 0,0 0 0,-1 0 0,1 1 0,0 0 0,0 0 0,-1 0 0,1 0 0,-8 4 0,10-3-105,0-1 0,0 1 0,0 0 0,1-1 0,-1 2 0,1-1 0,-1 0 0,1 0 0,0 1 0,0-1 0,0 1 0,-2 2 0,-5 14-6721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196"/>
    </inkml:context>
    <inkml:brush xml:id="br0">
      <inkml:brushProperty name="width" value="0.035" units="cm"/>
      <inkml:brushProperty name="height" value="0.035" units="cm"/>
    </inkml:brush>
  </inkml:definitions>
  <inkml:trace contextRef="#ctx0" brushRef="#br0">102 61 24575,'-17'1'0,"12"0"0,1-1 0,0 1 0,-1-1 0,1 0 0,-1 0 0,1-1 0,-1 1 0,1-1 0,0 0 0,-1 0 0,1 0 0,0-1 0,0 1 0,0-1 0,0 0 0,0 0 0,-4-4 0,7 5 0,1 1 0,-1-1 0,1 0 0,0 0 0,0 1 0,-1-1 0,1 0 0,0 0 0,0 0 0,0 1 0,0-1 0,0 0 0,0 0 0,0 0 0,0 1 0,0-1 0,0 0 0,0 0 0,0 0 0,1 1 0,-1-1 0,0 0 0,1 0 0,-1 1 0,0-1 0,1 0 0,-1 1 0,1-1 0,-1 0 0,1 1 0,0-1 0,-1 1 0,1-1 0,-1 1 0,1-1 0,0 1 0,-1 0 0,1-1 0,0 1 0,0 0 0,-1-1 0,1 1 0,0 0 0,0 0 0,0 0 0,0-1 0,40-10 0,-31 9 0,-1 1 0,0 1 0,0 0 0,0 0 0,0 1 0,1 0 0,-1 0 0,0 1 0,0 0 0,-1 1 0,1 0 0,10 5 0,-14-6 0,-1 1 0,1 0 0,0 0 0,-1 0 0,0 0 0,0 1 0,0 0 0,0 0 0,0 0 0,-1 0 0,0 1 0,0-1 0,0 1 0,0-1 0,-1 1 0,0 0 0,0 0 0,0 1 0,-1-1 0,1 0 0,0 9 0,-1-6 0,0 1 0,-1-1 0,0 0 0,0 0 0,-1 0 0,0 0 0,0 0 0,-1 0 0,0 0 0,-4 8 0,3-10 0,0-1 0,-1 1 0,1-1 0,-1 0 0,0 0 0,0 0 0,-1-1 0,0 1 0,1-1 0,-2 0 0,1-1 0,0 1 0,-8 3 0,-28 13 0,30-16 0,1 1 0,-1 0 0,1 0 0,0 1 0,0 1 0,0-1 0,1 2 0,0-1 0,-11 14 0,19-20 3,0-1 1,1 1-1,-1 0 0,1 0 0,-1 0 0,1-1 1,-1 1-1,1 0 0,0 0 0,-1 0 0,1 0 1,0 0-1,0 0 0,0 0 0,0 0 0,0 0 1,0 0-1,0 0 0,0 0 0,0 0 0,0 0 1,0 0-1,1 0 0,-1 0 0,0-1 0,1 1 1,-1 0-1,1 0 0,-1 0 0,1 0 0,-1 0 1,1-1-1,0 1 0,-1 0 0,2 0 0,1 1-167,0 0-1,0 0 1,0-1-1,0 1 1,0-1-1,0 0 1,1 0-1,5 1 1,15 2-6662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622"/>
    </inkml:context>
    <inkml:brush xml:id="br0">
      <inkml:brushProperty name="width" value="0.035" units="cm"/>
      <inkml:brushProperty name="height" value="0.035" units="cm"/>
    </inkml:brush>
  </inkml:definitions>
  <inkml:trace contextRef="#ctx0" brushRef="#br0">182 67 24575,'-64'-24'0,"60"24"0,0-1 0,-1 1 0,1 0 0,-1 1 0,1-1 0,0 1 0,-1-1 0,1 1 0,0 1 0,0-1 0,-1 1 0,1-1 0,0 1 0,1 0 0,-1 0 0,0 1 0,0-1 0,1 1 0,0 0 0,-1 0 0,1 0 0,0 1 0,1-1 0,-1 0 0,1 1 0,-1 0 0,1 0 0,0 0 0,0 0 0,1 0 0,-1 0 0,1 0 0,-1 6 0,0-4 0,1 0 0,1 0 0,-1 0 0,1 1 0,0-1 0,0 0 0,1 0 0,0 1 0,0-1 0,0 0 0,1 0 0,0 0 0,0 0 0,0-1 0,1 1 0,0-1 0,0 1 0,0-1 0,1 0 0,0 0 0,0 0 0,9 8 0,-6-8 0,1 1 0,-1-1 0,1-1 0,0 1 0,0-1 0,1-1 0,-1 0 0,1 0 0,0-1 0,0 1 0,0-2 0,0 0 0,0 0 0,0 0 0,17-2 0,-19 0 0,0 0 0,1-1 0,-1 0 0,0 0 0,-1 0 0,1-1 0,0 0 0,-1 0 0,1-1 0,-1 0 0,0 0 0,-1 0 0,1-1 0,-1 0 0,1 0 0,-1 0 0,-1-1 0,1 1 0,-1-1 0,4-7 0,-5 7 0,1-1 0,-1 1 0,0-1 0,-1 0 0,1 0 0,-1 0 0,-1 0 0,1 0 0,-1 0 0,-1-1 0,1 1 0,-1 0 0,0-1 0,-1 1 0,0 0 0,-3-12 0,2 13 0,0 1 0,0-1 0,-1 1 0,0 0 0,0 0 0,0 0 0,-1 1 0,0-1 0,0 1 0,0 0 0,0 0 0,0 0 0,-1 0 0,0 1 0,0-1 0,0 2 0,0-1 0,0 0 0,-1 1 0,1 0 0,-8-2 0,6 2-80,-1 0 0,1 1-1,0 0 1,0 0 0,-1 1-1,1 0 1,0 0 0,-1 1-1,1 0 1,0 0 0,0 0 0,0 1-1,0 0 1,0 1 0,0-1-1,-11 7 1,-9 6-6746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016"/>
    </inkml:context>
    <inkml:brush xml:id="br0">
      <inkml:brushProperty name="width" value="0.035" units="cm"/>
      <inkml:brushProperty name="height" value="0.035" units="cm"/>
    </inkml:brush>
  </inkml:definitions>
  <inkml:trace contextRef="#ctx0" brushRef="#br0">1 358 24575,'0'-5'0,"0"-7"0,5-2 0,2-3 0,5-4 0,5-4 0,6-3 0,-2-2 0,1 0 0,2 4 0,-3 1 0,0 0 0,-3 0 0,-1 3 0,-1 0 0,0 4 0,-2 6-8191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203"/>
    </inkml:context>
    <inkml:brush xml:id="br0">
      <inkml:brushProperty name="width" value="0.035" units="cm"/>
      <inkml:brushProperty name="height" value="0.035" units="cm"/>
    </inkml:brush>
  </inkml:definitions>
  <inkml:trace contextRef="#ctx0" brushRef="#br0">24 0 24575,'0'6'0,"0"6"0,0 7 0,0 5 0,0 4 0,0 2 0,0 1 0,0 1 0,0 0 0,0 0 0,0-1 0,0 0 0,0 0 0,-5 0 0,-2 0 0,0-1 0,2-4-8191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678"/>
    </inkml:context>
    <inkml:brush xml:id="br0">
      <inkml:brushProperty name="width" value="0.035" units="cm"/>
      <inkml:brushProperty name="height" value="0.035" units="cm"/>
    </inkml:brush>
  </inkml:definitions>
  <inkml:trace contextRef="#ctx0" brushRef="#br0">0 56 24575,'7'-6'0,"1"0"0,-1 0 0,1 1 0,0 0 0,0 1 0,0 0 0,16-6 0,-20 8 0,0 1 0,-1 0 0,1-1 0,0 1 0,0 1 0,0-1 0,0 0 0,0 1 0,0 0 0,0 0 0,0 0 0,0 1 0,0-1 0,0 1 0,0 0 0,-1 0 0,1 0 0,0 0 0,7 4 0,-10-3 0,0-1 0,0 1 0,0 0 0,0-1 0,0 1 0,0 0 0,0 0 0,0-1 0,-1 1 0,1 0 0,-1 0 0,1 0 0,-1 0 0,0 0 0,0 0 0,0 0 0,0 0 0,0 0 0,0 0 0,0 0 0,-1 0 0,1 0 0,-1-1 0,1 1 0,-1 0 0,0 0 0,-1 2 0,-31 56 0,26-49 0,-38 50 0,34-47 0,0-1 0,1 2 0,1-1 0,0 2 0,-12 27 0,21-42 0,-1 0 0,1 1 0,0-1 0,0 0 0,-1 0 0,1 0 0,0 1 0,0-1 0,0 0 0,0 0 0,0 0 0,1 1 0,-1-1 0,0 0 0,1 0 0,-1 0 0,0 0 0,1 1 0,-1-1 0,1 0 0,0 0 0,-1 0 0,1 0 0,0 0 0,1 1 0,1 0 0,-1 0 0,1 0 0,0-1 0,0 1 0,-1-1 0,1 0 0,0 0 0,1 0 0,4 2 0,9-1 0,0 0 0,32 0 0,-42-2 0,55 4-1365,-40 2-5461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347"/>
    </inkml:context>
    <inkml:brush xml:id="br0">
      <inkml:brushProperty name="width" value="0.035" units="cm"/>
      <inkml:brushProperty name="height" value="0.035" units="cm"/>
    </inkml:brush>
  </inkml:definitions>
  <inkml:trace contextRef="#ctx0" brushRef="#br0">1 0 24575,'0'5'0,"5"2"0,7 5 0,7 5 0,4 6 0,5-2 0,-3 1 0,0-3 0,-5 0 0,-1-2 0,3 0 0,1-3 0,4-3 0,-5 1 0,1 0 0,-4-4-8191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787"/>
    </inkml:context>
    <inkml:brush xml:id="br0">
      <inkml:brushProperty name="width" value="0.035" units="cm"/>
      <inkml:brushProperty name="height" value="0.035" units="cm"/>
    </inkml:brush>
  </inkml:definitions>
  <inkml:trace contextRef="#ctx0" brushRef="#br0">0 262 24575,'0'-5'0,"5"-2"0,2-5 0,10 0 0,2-9 0,3 0 0,-1-3 0,-1-1 0,3-3 0,2 4 0,2 1 0,2-1 0,1 4 0,-5 5-8191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5.588"/>
    </inkml:context>
    <inkml:brush xml:id="br0">
      <inkml:brushProperty name="width" value="0.035" units="cm"/>
      <inkml:brushProperty name="height" value="0.035" units="cm"/>
      <inkml:brushProperty name="color" value="#66CC00"/>
    </inkml:brush>
  </inkml:definitions>
  <inkml:trace contextRef="#ctx0" brushRef="#br0">96 1 24575,'-1'18'0,"-1"0"0,-1 0 0,-6 26 0,-7 41 0,14-41 0,1-7 0,-2-1 0,-10 44 0,-1-21 0,3 0 0,2 1 0,-1 87 0,8-13 0,6 129 0,20-164-1365,-20-77-5461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3.652"/>
    </inkml:context>
    <inkml:brush xml:id="br0">
      <inkml:brushProperty name="width" value="0.035" units="cm"/>
      <inkml:brushProperty name="height" value="0.035" units="cm"/>
    </inkml:brush>
  </inkml:definitions>
  <inkml:trace contextRef="#ctx0" brushRef="#br0">95 0 24575,'-5'0'0,"-2"5"0,0 13 0,2 8 0,1 9 0,-4 6 0,0-1 0,1-1 0,2-2 0,1-2 0,-3-7 0,-1-3 0,1-1 0,2 1 0,1 1 0,2 2 0,1 1 0,1-4-8191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4.065"/>
    </inkml:context>
    <inkml:brush xml:id="br0">
      <inkml:brushProperty name="width" value="0.035" units="cm"/>
      <inkml:brushProperty name="height" value="0.035" units="cm"/>
    </inkml:brush>
  </inkml:definitions>
  <inkml:trace contextRef="#ctx0" brushRef="#br0">172 121 24575,'0'-1'0,"0"0"0,-1 0 0,1 1 0,0-1 0,-1 0 0,1 0 0,-1 0 0,0 0 0,1 1 0,-1-1 0,1 0 0,-1 0 0,0 1 0,0-1 0,1 1 0,-1-1 0,0 1 0,0-1 0,0 1 0,0-1 0,0 1 0,0-1 0,0 1 0,0 0 0,1 0 0,-1 0 0,0 0 0,0-1 0,-2 1 0,-29-1 0,27 3 0,0-1 0,0 1 0,1-1 0,-1 1 0,1 0 0,-1 1 0,1-1 0,0 1 0,0 0 0,0 0 0,0 0 0,1 1 0,-6 5 0,3-2 0,1 0 0,-1 1 0,1 0 0,0 0 0,1 0 0,0 1 0,-4 12 0,6-15 0,0 0 0,0 0 0,1 0 0,0 1 0,1-1 0,-1 0 0,1 0 0,0 1 0,1-1 0,-1 0 0,3 8 0,-2-11 0,0 0 0,0 1 0,0-1 0,1 0 0,0 0 0,-1 0 0,1 0 0,0 0 0,1-1 0,-1 1 0,0-1 0,1 1 0,-1-1 0,1 0 0,0 0 0,0 0 0,0 0 0,0 0 0,0-1 0,6 3 0,1-2 0,-1 0 0,1 0 0,0-1 0,0 0 0,0-1 0,-1 0 0,1-1 0,0 0 0,0 0 0,0-1 0,-1 0 0,1-1 0,-1 0 0,0-1 0,0 1 0,0-2 0,0 0 0,-1 0 0,1 0 0,10-10 0,-9 8 0,-1-1 0,0 1 0,-1-2 0,0 1 0,0-1 0,0 0 0,-1-1 0,-1 1 0,0-2 0,0 1 0,-1 0 0,0-1 0,-1 0 0,0 0 0,-1-1 0,0 1 0,1-14 0,-4 21 0,-1-1 0,1 1 0,-1 0 0,0 0 0,0 0 0,0 0 0,-1 0 0,1 0 0,-1 0 0,0 0 0,0 1 0,-1-1 0,1 1 0,-1-1 0,1 1 0,-1 0 0,0 0 0,0 0 0,-1 1 0,1-1 0,-1 1 0,1-1 0,-1 1 0,0 0 0,0 1 0,-5-3 0,-8-3 0,0 2 0,0-1 0,0 2 0,-35-4 0,44 7-76,0 1 1,1 0-1,-1 1 0,0 0 0,0 0 0,1 1 0,-1-1 0,1 2 1,-1-1-1,1 1 0,0 0 0,0 1 0,0 0 0,0 0 1,1 0-1,0 1 0,-10 8 0,-11 12-6750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257"/>
    </inkml:context>
    <inkml:brush xml:id="br0">
      <inkml:brushProperty name="width" value="0.035" units="cm"/>
      <inkml:brushProperty name="height" value="0.035" units="cm"/>
    </inkml:brush>
  </inkml:definitions>
  <inkml:trace contextRef="#ctx0" brushRef="#br0">1 0 24575,'0'6'0,"5"1"0,2 4 0,5 7 0,5-1 0,1 2 0,1-1 0,-2 0 0,2-2 0,-3 1 0,1-2 0,-2 1 0,1 4 0,-2 3 0,2-2 0,-2 0 0,-3-3-8191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776"/>
    </inkml:context>
    <inkml:brush xml:id="br0">
      <inkml:brushProperty name="width" value="0.035" units="cm"/>
      <inkml:brushProperty name="height" value="0.035" units="cm"/>
    </inkml:brush>
  </inkml:definitions>
  <inkml:trace contextRef="#ctx0" brushRef="#br0">22 206 24575,'-1'0'0,"0"0"0,0 0 0,0-1 0,0 1 0,0 0 0,0-1 0,0 1 0,1 0 0,-1-1 0,0 1 0,0-1 0,0 0 0,0 1 0,1-1 0,-1 0 0,0 1 0,1-1 0,-1 0 0,0 0 0,1 1 0,-1-1 0,1 0 0,-1 0 0,1 0 0,0 0 0,-1 0 0,1 0 0,0 0 0,-1 0 0,1 0 0,0 0 0,0 0 0,0-1 0,0-2 0,0 1 0,0 0 0,0-1 0,0 1 0,1-1 0,-1 1 0,1 0 0,0 0 0,1-4 0,5-5 0,1 0 0,1 1 0,0 0 0,0 0 0,1 1 0,0 0 0,1 1 0,0 0 0,1 1 0,-1 0 0,2 1 0,-1 0 0,14-5 0,-24 11 0,0 0 0,0 0 0,0 0 0,0 0 0,0 1 0,1-1 0,-1 0 0,0 1 0,0 0 0,0-1 0,0 1 0,1 0 0,-1 0 0,0 0 0,0 1 0,0-1 0,0 0 0,1 1 0,-1 0 0,0-1 0,0 1 0,0 0 0,0 0 0,0 0 0,0 0 0,0 0 0,-1 1 0,1-1 0,0 0 0,-1 1 0,1 0 0,-1-1 0,1 1 0,1 3 0,-1-1 0,0 1 0,0-1 0,-1 0 0,1 1 0,-1-1 0,0 1 0,0 0 0,-1-1 0,1 1 0,-1 0 0,0-1 0,0 1 0,-1 0 0,0-1 0,-1 8 0,-1-4 0,1-1 0,-1 0 0,0 1 0,-1-1 0,0 0 0,0-1 0,-1 1 0,0-1 0,0 0 0,0 0 0,-6 5 0,-8 5 0,0-1 0,-27 15 0,6-4 0,38-25 0,0 0 0,0 0 0,1 0 0,-1 1 0,1-1 0,-1 0 0,1 1 0,-1-1 0,1 1 0,0-1 0,0 1 0,0 0 0,0 0 0,0-1 0,0 1 0,0 0 0,0 0 0,1 0 0,-1 0 0,1 0 0,-1 0 0,1 0 0,0 0 0,0 0 0,0 2 0,1 0 0,0-1 0,0 1 0,1-1 0,-1 0 0,1 0 0,0 0 0,0 0 0,0 0 0,0 0 0,0 0 0,1-1 0,-1 1 0,4 2 0,8 5 0,0 0 0,0 0 0,1-2 0,31 14 0,-16-11-1365,-2-3-5461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6.375"/>
    </inkml:context>
    <inkml:brush xml:id="br0">
      <inkml:brushProperty name="width" value="0.035" units="cm"/>
      <inkml:brushProperty name="height" value="0.035" units="cm"/>
    </inkml:brush>
  </inkml:definitions>
  <inkml:trace contextRef="#ctx0" brushRef="#br0">244 63 24575,'5'-1'0,"1"-1"0,-1 1 0,1-1 0,-1-1 0,0 1 0,0-1 0,0 0 0,6-5 0,14-7 0,-11 10 0,0 1 0,0 0 0,0 1 0,0 0 0,30-1 0,-41 4 0,-114 25 0,94-23 0,1 1 0,0 1 0,-1 0 0,2 1 0,-1 1 0,1 0 0,-20 12 0,32-16 0,-1 0 0,0 0 0,0 1 0,1-1 0,-1 1 0,1 0 0,0 0 0,0 0 0,0 1 0,0-1 0,0 1 0,1-1 0,0 1 0,-1 0 0,2 0 0,-1 0 0,0 0 0,1 0 0,0 0 0,-1 1 0,2-1 0,-1 0 0,0 1 0,1-1 0,0 1 0,0-1 0,1 0 0,-1 1 0,1-1 0,0 1 0,0-1 0,2 6 0,-2-6 0,1-1 0,0 1 0,0 0 0,1-1 0,-1 1 0,1-1 0,-1 0 0,1 0 0,0 0 0,0 0 0,1-1 0,4 5 0,51 23 0,-49-26 0,-1 0 0,0 0 0,-1 1 0,1 0 0,-1 0 0,0 1 0,14 13 0,-17-14 0,0 1 0,-1 0 0,0 0 0,0 0 0,-1 0 0,1 1 0,-1 0 0,-1 0 0,1-1 0,-1 1 0,2 13 0,-4-16 0,0 0 0,0 0 0,0 0 0,-1 0 0,0 0 0,1 0 0,-1 0 0,-1 0 0,1-1 0,0 1 0,-1 0 0,0 0 0,0-1 0,0 1 0,0-1 0,-1 0 0,1 0 0,-1 0 0,0 0 0,0 0 0,0 0 0,-4 2 0,-2 1 10,0 0 0,0 0 0,-1-1 0,1 0 0,-1-1 0,-1 0 0,1-1 0,-1 0 0,1 0 0,-1-1 0,-17 1 0,7-2-258,1-2 1,-1 0-1,0-1 1,1 0-1,-24-8 1,17 3-6579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406"/>
    </inkml:context>
    <inkml:brush xml:id="br0">
      <inkml:brushProperty name="width" value="0.035" units="cm"/>
      <inkml:brushProperty name="height" value="0.035" units="cm"/>
    </inkml:brush>
  </inkml:definitions>
  <inkml:trace contextRef="#ctx0" brushRef="#br0">8 345 24575,'0'0'0,"-1"0"0,1 0 0,0 0 0,0 0 0,-1 0 0,1 0 0,0 0 0,0 0 0,0 0 0,-1 0 0,1 0 0,0 0 0,0 0 0,-1 0 0,1-1 0,0 1 0,0 0 0,-1 0 0,1 0 0,0 0 0,0 0 0,0 0 0,0-1 0,-1 1 0,1 0 0,0 0 0,0 0 0,0-1 0,0 1 0,-1 0 0,1 0 0,0 0 0,0-1 0,0 1 0,0 0 0,0 0 0,0-1 0,0 1 0,0 0 0,0 0 0,0-1 0,0 1 0,0 0 0,0-1 0,7-14 0,22-21 0,-23 30 0,61-86-23,-50 66-200,1 0-1,1 2 0,1 0 0,1 1 1,45-37-1,-58 55-6602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820"/>
    </inkml:context>
    <inkml:brush xml:id="br0">
      <inkml:brushProperty name="width" value="0.035" units="cm"/>
      <inkml:brushProperty name="height" value="0.035" units="cm"/>
    </inkml:brush>
  </inkml:definitions>
  <inkml:trace contextRef="#ctx0" brushRef="#br0">75 0 24575,'5'0'0,"2"5"0,0 7 0,-7 12 0,-3 7 0,-1 3 0,-6 2 0,0-1 0,-4-6 0,0-3 0,3 0 0,3 0 0,-2-4 0,0-6-8191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345"/>
    </inkml:context>
    <inkml:brush xml:id="br0">
      <inkml:brushProperty name="width" value="0.035" units="cm"/>
      <inkml:brushProperty name="height" value="0.035" units="cm"/>
    </inkml:brush>
  </inkml:definitions>
  <inkml:trace contextRef="#ctx0" brushRef="#br0">0 97 24575,'1'-2'0,"-1"-1"0,1 1 0,0 0 0,0-1 0,0 1 0,0 0 0,0 0 0,0 0 0,1 0 0,-1 0 0,1 0 0,-1 0 0,1 0 0,0 0 0,-1 1 0,1-1 0,0 1 0,0-1 0,1 1 0,2-2 0,52-23 0,-50 23 0,14-3 0,0 0 0,0 2 0,0 0 0,1 1 0,-1 2 0,1 0 0,26 3 0,-53-3 0,-16 0 0,0 1 0,0 0 0,0 2 0,1 0 0,-28 7 0,43-8 0,-1 1 0,0 0 0,0 1 0,1-1 0,-1 1 0,1 0 0,0 0 0,0 1 0,0-1 0,0 1 0,1 0 0,0 1 0,-1-1 0,2 1 0,-1 0 0,0 0 0,1 0 0,0 0 0,0 1 0,0-1 0,1 1 0,0-1 0,0 1 0,1 0 0,-2 6 0,2-7 0,0-1 0,1 0 0,-1 0 0,1 1 0,0-1 0,0 0 0,1 0 0,-1 1 0,1-1 0,0 0 0,0 0 0,0 0 0,1 0 0,-1 0 0,4 6 0,0-3 0,1 0 0,0 0 0,0 0 0,1 0 0,10 7 0,14 13 0,-28-24 0,0 1 0,0-1 0,0 1 0,-1-1 0,1 1 0,-1 0 0,0 0 0,0 0 0,0 0 0,0 1 0,-1-1 0,0 0 0,0 1 0,0-1 0,0 1 0,-1-1 0,0 1 0,0-1 0,0 1 0,0-1 0,-1 1 0,0-1 0,1 1 0,-2-1 0,-2 8 0,0-2 0,-1 0 0,0 0 0,-1 0 0,0 0 0,0-1 0,-1 0 0,-1 0 0,1-1 0,-12 10 0,18-17-62,-1 0 0,1 1 0,-1-1 0,1 0 0,-1 0 0,1 0 0,-1 0 0,0 0 0,1 0 0,-1-1 0,0 1 0,0 0-1,0-1 1,1 1 0,-1-1 0,0 0 0,0 0 0,0 0 0,0 0 0,0 0 0,-2 0 0,-11-7-6764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834"/>
    </inkml:context>
    <inkml:brush xml:id="br0">
      <inkml:brushProperty name="width" value="0.035" units="cm"/>
      <inkml:brushProperty name="height" value="0.035" units="cm"/>
    </inkml:brush>
  </inkml:definitions>
  <inkml:trace contextRef="#ctx0" brushRef="#br0">25 0 24575,'-5'0'0,"-2"6"0,0 11 0,2 8 0,6 6 0,4 2 0,6 1 0,6 0 0,0-1 0,-2-1 0,-5-5-8191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9.796"/>
    </inkml:context>
    <inkml:brush xml:id="br0">
      <inkml:brushProperty name="width" value="0.035" units="cm"/>
      <inkml:brushProperty name="height" value="0.035" units="cm"/>
    </inkml:brush>
  </inkml:definitions>
  <inkml:trace contextRef="#ctx0" brushRef="#br0">332 1 24575,'-1'5'0,"-1"0"0,0 0 0,-1 0 0,1 0 0,-1 0 0,0 0 0,0-1 0,-7 8 0,-39 45 0,45-53 0,-138 157 0,126-141 0,1 2 0,1 0 0,1 0 0,1 1 0,1 1 0,-10 31 0,20-52 0,0-1 0,0 1 0,1 0 0,-1 0 0,1 0 0,-1 0 0,1 0 0,0 0 0,0-1 0,0 1 0,0 0 0,1 0 0,-1 0 0,1 0 0,-1 0 0,1-1 0,0 1 0,0 0 0,1 0 0,-1-1 0,4 5 0,-2-4 0,0 0 0,1-1 0,-1 1 0,1-1 0,0 0 0,-1 0 0,1 0 0,0 0 0,0-1 0,1 0 0,-1 0 0,0 0 0,0 0 0,7 0 0,7 0-170,1 0-1,-1-1 0,1-1 1,0-1-1,-1-1 0,0 0 1,27-9-1,-22 6-6655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035"/>
    </inkml:context>
    <inkml:brush xml:id="br0">
      <inkml:brushProperty name="width" value="0.035" units="cm"/>
      <inkml:brushProperty name="height" value="0.035" units="cm"/>
      <inkml:brushProperty name="color" value="#66CC00"/>
    </inkml:brush>
  </inkml:definitions>
  <inkml:trace contextRef="#ctx0" brushRef="#br0">1 1 24575,'5'0'0,"7"0"0,7 0 0,5 0 0,4 0 0,2 0 0,2 0 0,0 0 0,0 0 0,-1 0 0,1 0 0,-1 0 0,-1 0 0,-4 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0.131"/>
    </inkml:context>
    <inkml:brush xml:id="br0">
      <inkml:brushProperty name="width" value="0.035" units="cm"/>
      <inkml:brushProperty name="height" value="0.035" units="cm"/>
    </inkml:brush>
  </inkml:definitions>
  <inkml:trace contextRef="#ctx0" brushRef="#br0">144 0 24575,'0'5'0,"0"13"0,-5 2 0,-2 4 0,0 2 0,2 3 0,-4 1 0,-6 1 0,0 0 0,3 1 0,3-1 0,-2 0 0,0 0 0,3-1 0,-2-4 0,-1-3 0,3-4-8191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9.583"/>
    </inkml:context>
    <inkml:brush xml:id="br0">
      <inkml:brushProperty name="width" value="0.035" units="cm"/>
      <inkml:brushProperty name="height" value="0.035" units="cm"/>
      <inkml:brushProperty name="color" value="#66CC00"/>
    </inkml:brush>
  </inkml:definitions>
  <inkml:trace contextRef="#ctx0" brushRef="#br0">1 0 24575,'5'0'0,"7"0"0,1 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417"/>
    </inkml:context>
    <inkml:brush xml:id="br0">
      <inkml:brushProperty name="width" value="0.035" units="cm"/>
      <inkml:brushProperty name="height" value="0.035" units="cm"/>
      <inkml:brushProperty name="color" value="#66CC00"/>
    </inkml:brush>
  </inkml:definitions>
  <inkml:trace contextRef="#ctx0" brushRef="#br0">431 117 24575,'0'-4'0,"0"-1"0,0 0 0,0 1 0,-1-1 0,1 0 0,-1 1 0,0-1 0,-1 1 0,1-1 0,-1 1 0,0 0 0,0-1 0,0 1 0,0 0 0,-1 0 0,0 1 0,0-1 0,0 0 0,0 1 0,0 0 0,-1 0 0,0 0 0,1 0 0,-1 0 0,0 1 0,0 0 0,-1 0 0,1 0 0,0 0 0,-1 0 0,1 1 0,-1 0 0,1 0 0,-1 0 0,0 1 0,1 0 0,-1-1 0,0 2 0,-6 0 0,1 2 0,-1 0 0,1 1 0,0 1 0,0 0 0,0 0 0,1 1 0,0 0 0,0 1 0,0 0 0,1 0 0,0 1 0,-12 15 0,0 1 0,1 2 0,2 0 0,-19 35 0,22-35-195,1 1 0,1 0 0,2 1 0,0 0 0,2 0 0,-5 34 0,10-35-6631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895"/>
    </inkml:context>
    <inkml:brush xml:id="br0">
      <inkml:brushProperty name="width" value="0.035" units="cm"/>
      <inkml:brushProperty name="height" value="0.035" units="cm"/>
      <inkml:brushProperty name="color" value="#66CC00"/>
    </inkml:brush>
  </inkml:definitions>
  <inkml:trace contextRef="#ctx0" brushRef="#br0">1 47 24575,'0'-2'0,"0"0"0,0 0 0,1 0 0,-1 0 0,1 0 0,-1 0 0,1 0 0,0 0 0,-1 0 0,1 1 0,0-1 0,0 0 0,1 1 0,-1-1 0,0 1 0,0-1 0,1 1 0,-1-1 0,1 1 0,-1 0 0,1 0 0,0 0 0,-1 0 0,1 0 0,0 0 0,0 0 0,-1 0 0,1 1 0,0-1 0,0 1 0,3-1 0,-2 1 0,-1-1 0,1 1 0,0 0 0,0 0 0,-1 0 0,1 0 0,0 0 0,-1 1 0,1-1 0,0 1 0,-1-1 0,1 1 0,-1 0 0,1 0 0,-1 1 0,1-1 0,-1 0 0,0 1 0,1-1 0,-1 1 0,0 0 0,2 2 0,0 4 0,0-1 0,-1 1 0,0-1 0,0 1 0,0 0 0,-1 0 0,1 14 0,-1-13 0,-1 0 0,2 0 0,-1 0 0,1 0 0,0 0 0,6 9 0,-8-15 0,1-1 0,0 0 0,-1 0 0,1 0 0,0 0 0,0-1 0,1 1 0,-1 0 0,0-1 0,0 1 0,1-1 0,-1 0 0,1 0 0,-1 0 0,1 0 0,-1 0 0,1-1 0,0 1 0,0-1 0,-1 1 0,1-1 0,0 0 0,-1 0 0,1 0 0,4-1 0,3-1-105,-1-1 0,1 0-1,-1 0 1,0-1-1,0 0 1,0 0 0,-1-1-1,1-1 1,-1 1 0,0-1-1,9-9 1,-16 14 4,16-12-6725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2.592"/>
    </inkml:context>
    <inkml:brush xml:id="br0">
      <inkml:brushProperty name="width" value="0.035" units="cm"/>
      <inkml:brushProperty name="height" value="0.035" units="cm"/>
      <inkml:brushProperty name="color" value="#66CC00"/>
    </inkml:brush>
  </inkml:definitions>
  <inkml:trace contextRef="#ctx0" brushRef="#br0">0 227 24575,'0'6'0,"11"1"0,8 0 0,6-2 0,4-6 0,3-4 0,-5-6 0,-1 0 0,-5-5 0,-2-4 0,-3-4 0,1 2 0,-3 0 0,2-2 0,-3-2 0,-2-2 0,-9 4 0,-5 6-8191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3.062"/>
    </inkml:context>
    <inkml:brush xml:id="br0">
      <inkml:brushProperty name="width" value="0.035" units="cm"/>
      <inkml:brushProperty name="height" value="0.035" units="cm"/>
      <inkml:brushProperty name="color" value="#66CC00"/>
    </inkml:brush>
  </inkml:definitions>
  <inkml:trace contextRef="#ctx0" brushRef="#br0">1 81 24575,'5'0'0,"7"-5"0,7-2 0,0-5 0,2 0 0,-2-4 0,0 2 0,2 2 0,-2 9 0,1 5 0,-3 7 0,1 3 0,-3-2-8191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199"/>
    </inkml:context>
    <inkml:brush xml:id="br0">
      <inkml:brushProperty name="width" value="0.035" units="cm"/>
      <inkml:brushProperty name="height" value="0.035" units="cm"/>
      <inkml:brushProperty name="color" value="#66CC00"/>
    </inkml:brush>
  </inkml:definitions>
  <inkml:trace contextRef="#ctx0" brushRef="#br0">1 59 24575,'23'-1'0,"0"-2"0,-1 0 0,1-2 0,42-14 0,32-6 0,-91 24 0,-1 0 0,1 1 0,-1-1 0,1 1 0,-1 1 0,1-1 0,0 1 0,-1 0 0,0 0 0,1 0 0,-1 1 0,0 0 0,1 0 0,-1 0 0,0 1 0,6 3 0,-4 0 0,0-1 0,-1 1 0,1 1 0,-1-1 0,-1 1 0,1 0 0,-1 0 0,0 1 0,5 12 0,-1-1 0,-1 1 0,-1 0 0,-1 1 0,-1 0 0,-1 0 0,0 0 0,0 39 0,-4-52-59,1 0 0,-2 0-1,1 0 1,-1 0-1,0 0 1,-1-1 0,0 1-1,0 0 1,-1-1 0,0 0-1,0 1 1,-1-1 0,0 0-1,0-1 1,0 1-1,-1-1 1,0 0 0,0 0-1,-1 0 1,1-1 0,-1 0-1,-11 7 1,0-2-6767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629"/>
    </inkml:context>
    <inkml:brush xml:id="br0">
      <inkml:brushProperty name="width" value="0.035" units="cm"/>
      <inkml:brushProperty name="height" value="0.035" units="cm"/>
      <inkml:brushProperty name="color" value="#66CC00"/>
    </inkml:brush>
  </inkml:definitions>
  <inkml:trace contextRef="#ctx0" brushRef="#br0">0 1 24575,'6'0'0,"6"0"0,6 0 0,6 0 0,-1 5 0,-5 7 0,0 2 0,-3 3 0,-5 4 0,3-1 0,2-5 0,6-4 0,3-4 0,3-4 0,-3-7 0,0-3 0,-5-5 0,-4-2-8191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7.483"/>
    </inkml:context>
    <inkml:brush xml:id="br0">
      <inkml:brushProperty name="width" value="0.035" units="cm"/>
      <inkml:brushProperty name="height" value="0.035" units="cm"/>
      <inkml:brushProperty name="color" value="#66CC00"/>
    </inkml:brush>
  </inkml:definitions>
  <inkml:trace contextRef="#ctx0" brushRef="#br0">244 291 24575,'-10'-1'0,"0"-1"0,0-1 0,0 1 0,0-1 0,0-1 0,1 0 0,-1-1 0,-11-7 0,-82-55 0,99 64 6,1 0 0,0 0 0,0 0 0,0 0 0,0-1 0,0 1 0,1-1 0,0 1 0,0-1 0,0 0 0,0 0 0,0 0 0,1 0 0,0 0 0,-1-1 0,2 1 0,-1 0 0,0-1 0,1-6 0,0 4-141,1 0 0,-1-1 0,1 1 0,1 0 0,-1 0 0,1 0 0,1 0 0,-1 0 0,1 1 0,8-13 0,0 2-6691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8.033"/>
    </inkml:context>
    <inkml:brush xml:id="br0">
      <inkml:brushProperty name="width" value="0.035" units="cm"/>
      <inkml:brushProperty name="height" value="0.035" units="cm"/>
      <inkml:brushProperty name="color" value="#66CC00"/>
    </inkml:brush>
  </inkml:definitions>
  <inkml:trace contextRef="#ctx0" brushRef="#br0">0 152 24575,'0'-2'0,"1"0"0,0-1 0,-1 1 0,1-1 0,0 1 0,0 0 0,0 0 0,0-1 0,0 1 0,1 0 0,-1 0 0,1 0 0,-1 0 0,1 0 0,0 1 0,0-1 0,2-1 0,41-28 0,-24 17 0,2-3 0,-14 9 0,0 1 0,0 0 0,1 1 0,0 0 0,15-6 0,-21 11 0,1 0 0,-1 0 0,0 0 0,1 1 0,-1-1 0,1 1 0,-1 0 0,1 0 0,-1 1 0,1-1 0,-1 1 0,0 0 0,1 0 0,-1 1 0,0-1 0,0 1 0,0 0 0,4 2 0,9 5-195,0 0 0,0 1 0,-1 1 0,-1 0 0,0 2 0,24 23 0,-28-21-6631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715"/>
    </inkml:context>
    <inkml:brush xml:id="br0">
      <inkml:brushProperty name="width" value="0.035" units="cm"/>
      <inkml:brushProperty name="height" value="0.035" units="cm"/>
      <inkml:brushProperty name="color" value="#66CC00"/>
    </inkml:brush>
  </inkml:definitions>
  <inkml:trace contextRef="#ctx0" brushRef="#br0">3 0 24575,'-2'140'0,"5"151"0,11-189 0,-7-64 0,2 66 0,-10 355-1365,1-433-5461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9.415"/>
    </inkml:context>
    <inkml:brush xml:id="br0">
      <inkml:brushProperty name="width" value="0.035" units="cm"/>
      <inkml:brushProperty name="height" value="0.035" units="cm"/>
      <inkml:brushProperty name="color" value="#66CC00"/>
    </inkml:brush>
  </inkml:definitions>
  <inkml:trace contextRef="#ctx0" brushRef="#br0">430 0 24575,'-15'0'0,"1"1"0,-1 0 0,0 0 0,-15 5 0,25-4 0,-1-1 0,0 2 0,1-1 0,0 0 0,-1 1 0,1 0 0,0 1 0,1-1 0,-1 1 0,0 0 0,1 0 0,-8 9 0,-22 29 0,2 2 0,2 1 0,1 1 0,3 2 0,2 1 0,-28 81 0,41-97 0,1 1 0,-7 52 0,16-74 0,0 0 0,1 0 0,0 1 0,1-1 0,0 0 0,1 0 0,0 0 0,1 0 0,0 0 0,9 20 0,0-3 0,13 50 0,-21-60 0,1 0 0,1-1 0,1 0 0,1 0 0,0 0 0,1-1 0,16 22 0,-12-24 0,1-1 0,0-1 0,0 0 0,1-1 0,1-1 0,0 0 0,1-1 0,0-1 0,0 0 0,1-1 0,0-1 0,1-1 0,-1-1 0,24 4 0,4 2 0,31 3 0,-70-14 0,-1 0 0,0 0 0,0-1 0,1 1 0,-1-1 0,0-1 0,0 1 0,0-1 0,0-1 0,10-4 0,116-75 0,-69 41 0,-46 30 0,-1 0 0,0-1 0,-1-1 0,0-1 0,-1 0 0,23-30 0,-30 34 0,0-1 0,0 0 0,-2 0 0,1-1 0,-1 0 0,-1 0 0,0 0 0,-1 0 0,0-1 0,-1 1 0,1-24 0,-3 10 0,-2-1 0,0 1 0,-2 0 0,-1 0 0,-1 0 0,-1 1 0,-1 0 0,-1 0 0,-2 1 0,0 0 0,-2 1 0,0 0 0,-2 1 0,0 0 0,-1 2 0,-26-26 0,-8-11-107,22 24 223,-48-43 0,66 68-265,0-1 0,-1 2 0,0-1 0,-1 1 0,1 1 0,-1 0 0,0 1 0,-1 0 0,-14-3 0,0 3-6677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0.845"/>
    </inkml:context>
    <inkml:brush xml:id="br0">
      <inkml:brushProperty name="width" value="0.035" units="cm"/>
      <inkml:brushProperty name="height" value="0.035" units="cm"/>
      <inkml:brushProperty name="color" value="#66CC00"/>
    </inkml:brush>
  </inkml:definitions>
  <inkml:trace contextRef="#ctx0" brushRef="#br0">520 1 24575,'-5'4'0,"0"0"0,0-1 0,-1 1 0,0-1 0,0 0 0,-8 2 0,-22 14 0,-88 60 0,59-39 0,-68 54 0,123-85 0,0 0 0,0 0 0,1 1 0,0 0 0,1 0 0,0 1 0,1 1 0,0-1 0,0 1 0,2 0 0,-1 1 0,-6 22 0,10-24 0,0 1 0,1-1 0,0 1 0,0 0 0,1 0 0,1-1 0,0 1 0,1-1 0,0 1 0,1-1 0,0 1 0,0-1 0,1 0 0,11 20 0,48 67 0,-45-74 0,-1 1 0,25 53 0,-35-62 0,0-1 0,0-1 0,2 0 0,0 0 0,16 19 0,-19-26 0,1 0 0,0-1 0,0 0 0,0 0 0,1-1 0,-1 0 0,1 0 0,1-1 0,-1 0 0,1-1 0,12 4 0,16 4 0,8 2 0,-1-1 0,2-2 0,-1-3 0,71 4 0,-94-12 0,1 0 0,-1-1 0,0-1 0,0-1 0,0-1 0,0-2 0,-1 0 0,0-1 0,0 0 0,23-15 0,-8 5 0,-1-1 0,-1-1 0,-1-2 0,-1-1 0,54-52 0,-68 56 0,0-2 0,-2 1 0,19-32 0,-29 42 0,0-1 0,-1 0 0,-1-1 0,0 1 0,0-1 0,-1 0 0,-1 0 0,0 0 0,0-19 0,-1 22 0,0 0 0,-1 0 0,-1 0 0,1 0 0,-2 0 0,1 0 0,-1 0 0,0 0 0,-1 1 0,0-1 0,0 1 0,-1 0 0,0 0 0,-1 0 0,1 0 0,-2 1 0,1 0 0,-1 0 0,0 0 0,0 1 0,-12-9 0,-19-13 0,-1 2 0,-2 2 0,0 2 0,-47-19 0,41 20 0,23 10 0,-1 0 0,0 2 0,-32-8 0,29 11 0,-8-3 0,1 3 0,-1 0 0,-47 0 0,-36 4 0,-163 6 0,251 1-1365,4 2-5461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079"/>
    </inkml:context>
    <inkml:brush xml:id="br0">
      <inkml:brushProperty name="width" value="0.035" units="cm"/>
      <inkml:brushProperty name="height" value="0.035" units="cm"/>
      <inkml:brushProperty name="color" value="#66CC00"/>
    </inkml:brush>
  </inkml:definitions>
  <inkml:trace contextRef="#ctx0" brushRef="#br0">432 2 24575,'-35'0'0,"12"-1"0,-1 1 0,0 1 0,0 1 0,-29 7 0,45-7 0,1 0 0,0 1 0,0 0 0,0 0 0,1 0 0,-1 1 0,1 0 0,0 0 0,0 1 0,0 0 0,1 0 0,-1 0 0,1 1 0,0-1 0,1 1 0,-1 0 0,-6 14 0,-76 169 120,77-162-368,1 0 1,1 1-1,1 0 1,2 0-1,-2 34 1,6-35-6579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520"/>
    </inkml:context>
    <inkml:brush xml:id="br0">
      <inkml:brushProperty name="width" value="0.035" units="cm"/>
      <inkml:brushProperty name="height" value="0.035" units="cm"/>
      <inkml:brushProperty name="color" value="#66CC00"/>
    </inkml:brush>
  </inkml:definitions>
  <inkml:trace contextRef="#ctx0" brushRef="#br0">0 1 24575,'0'11'0,"0"1"0,1-1 0,0 1 0,1 0 0,0-1 0,1 0 0,0 1 0,8 17 0,-8-25 0,-1 1 0,1-1 0,0 0 0,0 0 0,1 0 0,-1 0 0,1 0 0,0-1 0,0 0 0,0 0 0,0 0 0,1 0 0,-1-1 0,1 1 0,0-1 0,-1 0 0,1-1 0,0 1 0,0-1 0,0 0 0,0 0 0,6 0 0,7 1-97,0-1-1,0-1 1,1-1-1,-1 0 1,0-1-1,0-1 1,0-1-1,-1-1 1,1 0-1,-1-1 1,0-1-1,0-1 0,23-14 1,-22 10-6729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440"/>
    </inkml:context>
    <inkml:brush xml:id="br0">
      <inkml:brushProperty name="width" value="0.035" units="cm"/>
      <inkml:brushProperty name="height" value="0.035" units="cm"/>
      <inkml:brushProperty name="color" value="#66CC00"/>
    </inkml:brush>
  </inkml:definitions>
  <inkml:trace contextRef="#ctx0" brushRef="#br0">1 413 24575,'3'-1'0,"1"-1"0,-1 0 0,1 0 0,-1 0 0,0 0 0,0-1 0,0 1 0,0-1 0,0 0 0,0 0 0,-1 0 0,0 0 0,1 0 0,2-6 0,3-2 0,55-60 0,-43 51 0,-2 0 0,-1-1 0,0-1 0,-1 0 0,12-26 0,-19 31-120,-5 11 25,-1-1-1,0 1 0,0-1 0,0 1 0,-1-1 1,1 0-1,-2 0 0,1 0 0,-1 0 0,0 0 1,-1 0-1,0-12 0,-4 2-6730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897"/>
    </inkml:context>
    <inkml:brush xml:id="br0">
      <inkml:brushProperty name="width" value="0.035" units="cm"/>
      <inkml:brushProperty name="height" value="0.035" units="cm"/>
      <inkml:brushProperty name="color" value="#66CC00"/>
    </inkml:brush>
  </inkml:definitions>
  <inkml:trace contextRef="#ctx0" brushRef="#br0">0 44 24575,'1'1'0,"-1"0"0,1 0 0,0 0 0,-1 1 0,1-1 0,0 0 0,0 0 0,0 0 0,0 0 0,0 0 0,0-1 0,0 1 0,0 0 0,0 0 0,0-1 0,0 1 0,1 0 0,-1-1 0,0 1 0,0-1 0,1 0 0,-1 1 0,0-1 0,1 0 0,-1 0 0,0 0 0,1 0 0,-1 0 0,0 0 0,1 0 0,1-1 0,44-2 0,16-23 0,1-1 0,-61 25 0,1 1 0,-1 1 0,1-1 0,0 0 0,-1 1 0,1 0 0,0 0 0,-1 0 0,1 0 0,0 0 0,-1 1 0,1 0 0,-1-1 0,6 3 0,-4 1 0,0 0 0,-1 0 0,0 0 0,0 0 0,0 0 0,0 1 0,-1 0 0,0 0 0,0 0 0,0 0 0,0 0 0,-1 1 0,0-1 0,0 1 0,1 6 0,0-3 0,0-1 0,1 1 0,0-1 0,0 1 0,7 8 0,68 57-1365,-64-59-5461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588"/>
    </inkml:context>
    <inkml:brush xml:id="br0">
      <inkml:brushProperty name="width" value="0.035" units="cm"/>
      <inkml:brushProperty name="height" value="0.035" units="cm"/>
      <inkml:brushProperty name="color" value="#66CC00"/>
    </inkml:brush>
  </inkml:definitions>
  <inkml:trace contextRef="#ctx0" brushRef="#br0">105 260 24575,'5'0'0,"2"-5"0,0-7 0,-2-6 0,-7-1 0,-2-2 0,-7 2 0,0 0 0,-5 3 0,1-2 0,3-2 0,-1 2 0,0-1 0,4-3 0,-3 3 0,2 4-8191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981"/>
    </inkml:context>
    <inkml:brush xml:id="br0">
      <inkml:brushProperty name="width" value="0.035" units="cm"/>
      <inkml:brushProperty name="height" value="0.035" units="cm"/>
      <inkml:brushProperty name="color" value="#66CC00"/>
    </inkml:brush>
  </inkml:definitions>
  <inkml:trace contextRef="#ctx0" brushRef="#br0">1 161 24575,'0'-10'0,"5"-4"0,12 1 0,4-3 0,-3-4 0,2 2 0,-4-1 0,2 2 0,-3-1 0,-3 3-8191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3.698"/>
    </inkml:context>
    <inkml:brush xml:id="br0">
      <inkml:brushProperty name="width" value="0.035" units="cm"/>
      <inkml:brushProperty name="height" value="0.035" units="cm"/>
      <inkml:brushProperty name="color" value="#66CC00"/>
    </inkml:brush>
  </inkml:definitions>
  <inkml:trace contextRef="#ctx0" brushRef="#br0">1 1 24575,'0'5'0,"0"7"0,0 6 0,5 1 0,2 2 0,0 3 0,3 2 0,1 2 0,3 1 0,0 2 0,-3 0 0,-3 0 0,2 0 0,-1 0 0,-2-5-8191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4.182"/>
    </inkml:context>
    <inkml:brush xml:id="br0">
      <inkml:brushProperty name="width" value="0.035" units="cm"/>
      <inkml:brushProperty name="height" value="0.035" units="cm"/>
      <inkml:brushProperty name="color" value="#66CC00"/>
    </inkml:brush>
  </inkml:definitions>
  <inkml:trace contextRef="#ctx0" brushRef="#br0">0 211 24575,'2'-4'0,"0"-1"0,0 0 0,0 1 0,0-1 0,1 1 0,-1 0 0,1-1 0,0 1 0,7-6 0,6-11 0,72-111 0,-88 131 0,1 0 0,0 1 0,-1-1 0,1 1 0,0-1 0,0 1 0,-1-1 0,1 1 0,0-1 0,0 1 0,0 0 0,0 0 0,0-1 0,0 1 0,0 0 0,0 0 0,-1 0 0,1 0 0,0 0 0,0 0 0,0 0 0,0 0 0,0 0 0,0 1 0,0-1 0,0 0 0,0 1 0,-1-1 0,1 0 0,0 1 0,0-1 0,0 1 0,-1-1 0,1 1 0,0 0 0,0-1 0,-1 1 0,1 0 0,-1-1 0,1 1 0,-1 0 0,2 1 0,36 45 0,-24-29 0,40 54-1365,-42-57-5461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7.856"/>
    </inkml:context>
    <inkml:brush xml:id="br0">
      <inkml:brushProperty name="width" value="0.035" units="cm"/>
      <inkml:brushProperty name="height" value="0.035" units="cm"/>
      <inkml:brushProperty name="color" value="#66CC00"/>
    </inkml:brush>
  </inkml:definitions>
  <inkml:trace contextRef="#ctx0" brushRef="#br0">96 190 24575,'17'0'0,"-3"1"0,0-1 0,1-1 0,-1 0 0,0-1 0,23-5 0,-33 5 0,-1 1 0,1-1 0,-1 0 0,0 1 0,1-2 0,-1 1 0,0 0 0,0-1 0,0 1 0,0-1 0,-1 0 0,1 0 0,-1 0 0,0 0 0,0 0 0,0 0 0,0-1 0,0 1 0,-1-1 0,1 0 0,-1 1 0,0-1 0,0 0 0,-1 0 0,1-5 0,0 5 0,0 1 0,-1-1 0,0 1 0,0 0 0,0-1 0,0 1 0,-1-1 0,1 1 0,-1 0 0,0-1 0,0 1 0,0 0 0,0 0 0,0 0 0,-1 0 0,0 0 0,1 0 0,-1 0 0,0 0 0,-1 1 0,1-1 0,0 1 0,-1-1 0,1 1 0,-1 0 0,0 0 0,0 0 0,-3-2 0,0 2 0,-1-1 0,1 1 0,0 1 0,-1-1 0,1 1 0,-1 0 0,1 1 0,-1-1 0,1 1 0,-1 1 0,0-1 0,1 1 0,-1 0 0,-7 3 0,7-2 0,0 1 0,0 1 0,1-1 0,-1 1 0,1 0 0,0 1 0,0 0 0,0 0 0,1 0 0,-1 0 0,1 1 0,1 0 0,-1 0 0,1 0 0,0 1 0,0-1 0,1 1 0,0 0 0,0 0 0,1 0 0,-3 10 0,-1 9 0,0 0 0,1 0 0,2 1 0,0 47 0,3-70 0,0 0 0,0 0 0,0 0 0,0 0 0,1 0 0,0 0 0,0 0 0,0 0 0,0 0 0,0 0 0,1 0 0,0 0 0,0-1 0,0 1 0,4 5 0,0-5 0,-1 1 0,1-2 0,-1 1 0,1-1 0,0 1 0,0-2 0,0 1 0,13 3 0,12 5 0,-1-1 0,2-1 0,-1-2 0,1-1 0,1-2 0,32 1 0,-40-5-105,-11 1-147,0-1 0,1 0 0,-1-2 0,21-4 0,-15 0-6574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8.667"/>
    </inkml:context>
    <inkml:brush xml:id="br0">
      <inkml:brushProperty name="width" value="0.035" units="cm"/>
      <inkml:brushProperty name="height" value="0.035" units="cm"/>
      <inkml:brushProperty name="color" value="#E71224"/>
    </inkml:brush>
  </inkml:definitions>
  <inkml:trace contextRef="#ctx0" brushRef="#br0">1 311 24575,'10'0'0,"9"0"0,6 0 0,5-11 0,1-2 0,2-6 0,-1-9 0,1-5 0,-1-2 0,-6-1 0,-2 7 0,-5 2 0,0 6 0,-4 1 0,1-1 0,-2 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013"/>
    </inkml:context>
    <inkml:brush xml:id="br0">
      <inkml:brushProperty name="width" value="0.035" units="cm"/>
      <inkml:brushProperty name="height" value="0.035" units="cm"/>
      <inkml:brushProperty name="color" value="#E71224"/>
    </inkml:brush>
  </inkml:definitions>
  <inkml:trace contextRef="#ctx0" brushRef="#br0">1 1 24575,'0'5'0,"0"7"0,5 2 0,2 3 0,5 4 0,11 4 0,1 3 0,2 2 0,-3 0 0,-6 2 0,-1-6 0,-2-2 0,-5 1 0,-3 1 0,-2-5-8191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822"/>
    </inkml:context>
    <inkml:brush xml:id="br0">
      <inkml:brushProperty name="width" value="0.035" units="cm"/>
      <inkml:brushProperty name="height" value="0.035" units="cm"/>
      <inkml:brushProperty name="color" value="#E71224"/>
    </inkml:brush>
  </inkml:definitions>
  <inkml:trace contextRef="#ctx0" brushRef="#br0">1 0 24575,'5'0'0,"7"0"0,2 5 0,3 2 0,4 5 0,4 0 0,3 4 0,1 4 0,2-2 0,0-3 0,-5 1 0,-2-3 0,-4 2 0,-1-1 0,-4-4-8191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0.170"/>
    </inkml:context>
    <inkml:brush xml:id="br0">
      <inkml:brushProperty name="width" value="0.035" units="cm"/>
      <inkml:brushProperty name="height" value="0.035" units="cm"/>
      <inkml:brushProperty name="color" value="#E71224"/>
    </inkml:brush>
  </inkml:definitions>
  <inkml:trace contextRef="#ctx0" brushRef="#br0">12 333 24575,'-5'0'0,"-2"-6"0,11-1 0,5-4 0,6-2 0,5-2 0,10-5 0,5-4 0,2 3 0,-5-1 0,-3-2 0,-2-2 0,0-2 0,1-1 0,1-1 0,0-1 0,-4 6-8191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4.124"/>
    </inkml:context>
    <inkml:brush xml:id="br0">
      <inkml:brushProperty name="width" value="0.035" units="cm"/>
      <inkml:brushProperty name="height" value="0.035" units="cm"/>
    </inkml:brush>
  </inkml:definitions>
  <inkml:trace contextRef="#ctx0" brushRef="#br0">0 29 24575,'49'0'0,"68"0"0,157-18 0,-248 13 0,0 2 0,1 1 0,-1 1 0,0 2 0,1 0 0,-1 2 0,38 8 0,15 1-1365,-55-10-5461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7.049"/>
    </inkml:context>
    <inkml:brush xml:id="br0">
      <inkml:brushProperty name="width" value="0.035" units="cm"/>
      <inkml:brushProperty name="height" value="0.035" units="cm"/>
    </inkml:brush>
  </inkml:definitions>
  <inkml:trace contextRef="#ctx0" brushRef="#br0">12 29 24575,'0'0'0,"-1"0"0,1 0 0,0 1 0,-1-1 0,1 0 0,0 0 0,0 0 0,-1 0 0,1 0 0,0 0 0,-1 0 0,1 0 0,0 0 0,-1 0 0,1 0 0,0 0 0,-1 0 0,1 0 0,0 0 0,-1 0 0,1 0 0,0 0 0,-1 0 0,1 0 0,0-1 0,0 1 0,-1 0 0,1 0 0,0 0 0,0 0 0,-1-1 0,1 1 0,0 0 0,0 0 0,-1-1 0,1 1 0,0 0 0,0 0 0,0-1 0,0 1 0,0 0 0,-1-1 0,1 1 0,0 0 0,0-1 0,0 1 0,0 0 0,0-1 0,0 1 0,0 0 0,0 0 0,0-1 0,0 1 0,0 0 0,0-1 0,0 1 0,0 0 0,1-1 0,-1 1 0,0 0 0,0-1 0,0 1 0,0 0 0,20-13 0,-9 11 0,0 0 0,1 1 0,-1 1 0,0 0 0,0 0 0,1 1 0,-1 0 0,0 1 0,0 1 0,0 0 0,0 0 0,-1 1 0,1 0 0,-1 1 0,0 0 0,12 9 0,7 5 0,-1 2 0,-1 1 0,-1 1 0,25 28 0,-47-46 0,1 0 0,-1 0 0,0 0 0,0 0 0,0 1 0,-1-1 0,0 1 0,0 0 0,0 0 0,-1 0 0,0 1 0,0-1 0,0 0 0,-1 1 0,0-1 0,0 1 0,-1-1 0,0 1 0,0 0 0,-1-1 0,1 1 0,-1-1 0,-1 1 0,1-1 0,-1 0 0,0 0 0,-1 1 0,1-1 0,-1 0 0,-1-1 0,1 1 0,-1-1 0,0 1 0,-6 5 0,-9 12 0,-37 33 0,-18 20 0,74-75 0,-39 47 0,-64 104 0,102-149-91,-1 1 0,0 0 0,1-1 0,-1 1 0,1 0 0,0-1 0,0 1 0,1 0 0,-1 0 0,1 0 0,0 0 0,0 0 0,0 0 0,2 7 0,2 6-6735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5.420"/>
    </inkml:context>
    <inkml:brush xml:id="br0">
      <inkml:brushProperty name="width" value="0.035" units="cm"/>
      <inkml:brushProperty name="height" value="0.035" units="cm"/>
      <inkml:brushProperty name="color" value="#66CC00"/>
    </inkml:brush>
  </inkml:definitions>
  <inkml:trace contextRef="#ctx0" brushRef="#br0">0 32 24575,'0'-6'0,"0"-6"0,0-1-8191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062"/>
    </inkml:context>
    <inkml:brush xml:id="br0">
      <inkml:brushProperty name="width" value="0.035" units="cm"/>
      <inkml:brushProperty name="height" value="0.035" units="cm"/>
      <inkml:brushProperty name="color" value="#66CC00"/>
    </inkml:brush>
  </inkml:definitions>
  <inkml:trace contextRef="#ctx0" brushRef="#br0">0 311 24575,'4'-1'0,"0"0"0,0 0 0,0 0 0,0 0 0,0 0 0,-1-1 0,1 0 0,-1 1 0,1-1 0,-1-1 0,1 1 0,4-5 0,42-41 0,-31 28 0,126-134 0,-96 100 0,-48 53 0,-1 1 0,0-1 0,0 0 0,1 1 0,-1-1 0,1 1 0,-1-1 0,0 1 0,1-1 0,-1 1 0,1 0 0,-1-1 0,1 1 0,-1 0 0,1-1 0,-1 1 0,1 0 0,-1-1 0,1 1 0,0 0 0,-1 0 0,1 0 0,-1 0 0,1-1 0,0 1 0,1 0 0,-4 16 0,-16 31 0,17-45 0,-13 41 0,1 1 0,2 0 0,2 1 0,2 0 0,-1 49 0,3-43 0,-5-7-31,-2 8 147,12-50-201,-1 1 0,1-1-1,0 1 1,0-1 0,1 0-1,-1 1 1,0-1 0,1 1-1,-1-1 1,1 1 0,0-1 0,0 0-1,0 1 1,0-1 0,0 0-1,3 4 1,8 5-6741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553"/>
    </inkml:context>
    <inkml:brush xml:id="br0">
      <inkml:brushProperty name="width" value="0.035" units="cm"/>
      <inkml:brushProperty name="height" value="0.035" units="cm"/>
      <inkml:brushProperty name="color" value="#66CC00"/>
    </inkml:brush>
  </inkml:definitions>
  <inkml:trace contextRef="#ctx0" brushRef="#br0">187 9 24575,'0'-1'0,"0"1"0,0 0 0,0 0 0,0-1 0,0 1 0,0 0 0,0 0 0,0-1 0,0 1 0,0 0 0,0 0 0,0-1 0,0 1 0,0 0 0,0 0 0,0 0 0,0-1 0,0 1 0,0 0 0,0 0 0,-1-1 0,1 1 0,0 0 0,0 0 0,0 0 0,0-1 0,-1 1 0,1 0 0,0 0 0,0 0 0,0 0 0,-1 0 0,1 0 0,0-1 0,0 1 0,0 0 0,-1 0 0,1 0 0,0 0 0,0 0 0,-1 0 0,1 0 0,0 0 0,0 0 0,-1 0 0,1 0 0,0 0 0,-1 0 0,-15 10 0,-16 22 0,30-30 0,-15 17 0,2 0 0,0 1 0,1 1 0,-20 39 0,28-49 0,1 0 0,0 1 0,1 0 0,0 0 0,1 0 0,1 0 0,0 0 0,0 1 0,1-1 0,1 1 0,1 17 0,0-25 0,0-1 0,1 1 0,-1-1 0,1 1 0,0-1 0,0 0 0,0 0 0,1 0 0,-1 0 0,1-1 0,0 1 0,0-1 0,0 1 0,1-1 0,-1 0 0,1 0 0,-1-1 0,1 1 0,0-1 0,0 1 0,1-1 0,-1-1 0,0 1 0,1-1 0,-1 1 0,7 0 0,11 2 0,1-1 0,0 0 0,44-2 0,-59-2 0,4 1 0,-1-1 0,1 0 0,0-1 0,-1 0 0,1-1 0,-1-1 0,0 0 0,0 0 0,0-1 0,0 0 0,18-13 0,-23 14 0,0-1 0,0 0 0,-1 0 0,1-1 0,-1 0 0,0 0 0,-1 0 0,0 0 0,0-1 0,0 1 0,0-1 0,-1 0 0,0 0 0,-1 0 0,0-1 0,0 1 0,0-1 0,-1 1 0,0-11 0,0 14 3,-2-1-1,1 1 1,0 0 0,-1 0-1,0 0 1,0-1 0,0 1-1,0 0 1,-1 0-1,1 0 1,-1 1 0,0-1-1,-1 0 1,1 1 0,0-1-1,-1 1 1,-6-6-1,-1 0-53,-1 0-1,-1 1 1,1 1-1,-15-8 1,-10-6-1104,12 4-5671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7.738"/>
    </inkml:context>
    <inkml:brush xml:id="br0">
      <inkml:brushProperty name="width" value="0.035" units="cm"/>
      <inkml:brushProperty name="height" value="0.035" units="cm"/>
      <inkml:brushProperty name="color" value="#66CC00"/>
    </inkml:brush>
  </inkml:definitions>
  <inkml:trace contextRef="#ctx0" brushRef="#br0">72 60 24575,'-1'0'0,"1"0"0,-1 0 0,0 0 0,1 0 0,-1 0 0,0 0 0,1 0 0,-1 0 0,0 0 0,1 0 0,-1-1 0,1 1 0,-1 0 0,0 0 0,1-1 0,-1 1 0,1 0 0,-1-1 0,0 1 0,1-1 0,-1 1 0,1-1 0,-1 1 0,1-1 0,0 1 0,-1-1 0,1 1 0,0-1 0,-1 1 0,1-1 0,0 0 0,-1 1 0,1-1 0,0 0 0,0 1 0,0-1 0,0 0 0,0 1 0,0-1 0,0 0 0,0 1 0,0-1 0,0 0 0,0 1 0,0-1 0,0 0 0,1 1 0,-1-1 0,0 0 0,1 0 0,-1-1 0,1 0 0,0 0 0,0 0 0,0 0 0,0 0 0,0 1 0,1-1 0,-1 0 0,0 1 0,1-1 0,-1 1 0,1-1 0,0 1 0,-1 0 0,4-2 0,-2 1 0,0 1 0,0 0 0,1 0 0,-1 0 0,0 0 0,0 1 0,0-1 0,0 1 0,1 0 0,-1 0 0,0 0 0,0 0 0,1 1 0,-1-1 0,0 1 0,0 0 0,0 0 0,0 0 0,0 0 0,5 3 0,-5-2 0,0 1 0,1 0 0,-1 0 0,0 0 0,-1 0 0,1 1 0,-1-1 0,1 1 0,-1 0 0,0 0 0,0 0 0,-1-1 0,3 9 0,-1-1 0,-1 0 0,0 0 0,-1 0 0,0 0 0,0 1 0,-1-1 0,-1 0 0,0 1 0,0-1 0,-1 0 0,-4 11 0,4-16 0,-1 1 0,0-2 0,0 1 0,-1 0 0,1 0 0,-1-1 0,0 0 0,-1 0 0,1 0 0,-1 0 0,0-1 0,0 0 0,-1 0 0,-9 6 0,-4-1 0,1-1 0,-1 0 0,-26 6 0,31-10 0,73-5 0,-26 2 0,67-3-1365,-72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8.982"/>
    </inkml:context>
    <inkml:brush xml:id="br0">
      <inkml:brushProperty name="width" value="0.035" units="cm"/>
      <inkml:brushProperty name="height" value="0.035" units="cm"/>
      <inkml:brushProperty name="color" value="#66CC00"/>
    </inkml:brush>
  </inkml:definitions>
  <inkml:trace contextRef="#ctx0" brushRef="#br0">276 1 24575,'-17'0'0,"0"-1"0,0 1 0,0 1 0,-31 6 0,43-6 0,0 1 0,1-1 0,-1 1 0,0 0 0,1 1 0,-1-1 0,1 1 0,0 0 0,-1 0 0,1 0 0,1 0 0,-1 1 0,0-1 0,1 1 0,0 0 0,0 0 0,-3 6 0,-10 18 0,-1-1 0,-22 52 0,37-72 0,0-1 0,0 1 0,0 0 0,1-1 0,0 1 0,0 0 0,0 0 0,1 0 0,0 0 0,2 10 0,-1-14 0,-1 0 0,1 0 0,0 0 0,0-1 0,0 1 0,1 0 0,-1-1 0,1 1 0,0-1 0,-1 0 0,1 1 0,0-1 0,0 0 0,0 0 0,1 0 0,-1-1 0,0 1 0,1 0 0,-1-1 0,1 1 0,0-1 0,-1 0 0,1 0 0,0 0 0,0 0 0,5 0 0,25 3 0,1-2 0,-1-1 0,1-1 0,48-8 0,-71 8 0,0-1 0,0-1 0,0 0 0,-1 0 0,1-1 0,-1-1 0,1 1 0,-1-2 0,0 1 0,-1-1 0,1-1 0,-1 0 0,0 0 0,-1-1 0,1 0 0,-1-1 0,11-12 0,16-22 4,-30 38-109,0-1-1,0 0 1,0-1 0,-1 1 0,0-1-1,0 0 1,0 0 0,-1 0-1,0 0 1,0 0 0,-1-1-1,3-8 1,-2-8-6721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8.436"/>
    </inkml:context>
    <inkml:brush xml:id="br0">
      <inkml:brushProperty name="width" value="0.035" units="cm"/>
      <inkml:brushProperty name="height" value="0.035" units="cm"/>
      <inkml:brushProperty name="color" value="#66CC00"/>
    </inkml:brush>
  </inkml:definitions>
  <inkml:trace contextRef="#ctx0" brushRef="#br0">28 1 24575,'190'0'0,"-201"0"0,-9-1 0,-1 2 0,1 0 0,0 1 0,-23 6 0,39-7 0,-1 0 0,1 0 0,0 1 0,-1-1 0,1 1 0,0 0 0,0 0 0,0 1 0,1-1 0,-1 1 0,1 0 0,-1 0 0,1 0 0,0 1 0,0-1 0,0 1 0,0-1 0,1 1 0,0 0 0,-1 0 0,1 0 0,1 0 0,-1 1 0,-1 6 0,2-9 0,1 0 0,0 0 0,0 1 0,0-1 0,0 0 0,0 0 0,1 0 0,-1 0 0,1 1 0,-1-1 0,1 0 0,0 0 0,-1 0 0,1 0 0,0 0 0,1-1 0,-1 1 0,0 0 0,0 0 0,1-1 0,-1 1 0,1 0 0,-1-1 0,1 0 0,0 1 0,0-1 0,0 0 0,-1 0 0,1 0 0,0 0 0,4 1 0,8 3 0,1 0 0,0 0 0,25 3 0,-7-1 0,-16-2 0,-1 1 0,26 13 0,-37-16 0,1 0 0,-1 0 0,0 0 0,0 1 0,0 0 0,0 0 0,-1 0 0,1 1 0,-1 0 0,5 6 0,-9-10 0,1 1 0,0-1 0,0 0 0,-1 0 0,1 1 0,-1-1 0,1 0 0,-1 1 0,0-1 0,0 1 0,1-1 0,-1 0 0,0 1 0,0-1 0,0 1 0,-1-1 0,1 1 0,0-1 0,0 0 0,-1 1 0,1-1 0,-1 0 0,1 1 0,-1-1 0,-1 3 0,0-2 0,-1 1 0,1-1 0,-1 0 0,1 1 0,-1-1 0,0-1 0,0 1 0,0 0 0,0-1 0,-5 3 0,-7 1 0,1-1 0,-1-1 0,-28 4 0,-61-4-1365,75-4-5461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412"/>
    </inkml:context>
    <inkml:brush xml:id="br0">
      <inkml:brushProperty name="width" value="0.035" units="cm"/>
      <inkml:brushProperty name="height" value="0.035" units="cm"/>
    </inkml:brush>
  </inkml:definitions>
  <inkml:trace contextRef="#ctx0" brushRef="#br0">1 85 24575,'4'1'0,"0"0"0,0 0 0,1 0 0,-1 0 0,0 1 0,0 0 0,-1 0 0,1 0 0,0 0 0,-1 0 0,1 1 0,4 4 0,-3-3 0,0-1 0,0 1 0,0-1 0,1 0 0,10 4 0,-10-5 0,1 0 0,-1-1 0,1 0 0,-1-1 0,1 1 0,0-1 0,0-1 0,-1 1 0,1-1 0,-1 0 0,1-1 0,-1 0 0,1 0 0,-1 0 0,0-1 0,0 1 0,0-1 0,0-1 0,0 1 0,5-6 0,3-2 0,0-1 0,-1-1 0,0-1 0,-1 0 0,20-29 0,-32 43 0,0 1 0,1-1 0,-1 0 0,1 1 0,-1-1 0,1 0 0,-1 1 0,0-1 0,1 1 0,-1-1 0,0 0 0,1 1 0,-1-1 0,0 1 0,0-1 0,0 1 0,1-1 0,-1 1 0,0 0 0,0-1 0,0 1 0,0-1 0,0 1 0,0-1 0,0 1 0,0-1 0,0 1 0,0-1 0,0 1 0,0-1 0,-1 1 0,1 0 0,0 0 0,1 29 0,-4 3 0,-12 59 0,8-59 0,-4 62 0,11-64-341,-2 0 0,-1 0-1,-9 40 1,6-50-6485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982"/>
    </inkml:context>
    <inkml:brush xml:id="br0">
      <inkml:brushProperty name="width" value="0.035" units="cm"/>
      <inkml:brushProperty name="height" value="0.035" units="cm"/>
    </inkml:brush>
  </inkml:definitions>
  <inkml:trace contextRef="#ctx0" brushRef="#br0">157 11 24575,'0'0'0,"1"0"0,-1 0 0,0 0 0,1 0 0,-1 0 0,1 0 0,-1 0 0,0 0 0,1 0 0,-1-1 0,1 1 0,-1 0 0,0 0 0,1 0 0,-1 0 0,0-1 0,1 1 0,-1 0 0,0 0 0,1-1 0,-1 1 0,0 0 0,0 0 0,1-1 0,-1 1 0,0 0 0,0-1 0,0 1 0,1 0 0,-1-1 0,0 1 0,0-1 0,0 1 0,0 0 0,0-1 0,0 1 0,-1 0 0,1 0 0,0 0 0,0-1 0,0 1 0,-1 0 0,1 0 0,0 0 0,0-1 0,0 1 0,-1 0 0,1 0 0,0 0 0,0 0 0,-1 0 0,1 0 0,0 0 0,0 0 0,-1 0 0,1 0 0,0 0 0,-1 0 0,1 0 0,0 0 0,0 0 0,-1 0 0,1 0 0,0 0 0,0 0 0,-1 0 0,1 0 0,0 0 0,0 0 0,-1 0 0,1 1 0,0-1 0,0 0 0,-1 0 0,1 0 0,0 0 0,0 1 0,0-1 0,0 0 0,-1 1 0,-14 6 0,1 2 0,0 0 0,0 0 0,0 2 0,-18 17 0,27-21 0,0-1 0,0 1 0,0 0 0,0 0 0,1 1 0,1-1 0,-1 1 0,1 0 0,1 0 0,-1 0 0,1 0 0,1 0 0,-2 11 0,2-8 0,0 1 0,0-1 0,1 1 0,1-1 0,0 1 0,0-1 0,1 0 0,1 1 0,5 16 0,-5-22 0,0-1 0,0 1 0,0-1 0,1 0 0,0 0 0,0-1 0,0 1 0,1-1 0,-1 0 0,1 0 0,0 0 0,0-1 0,0 1 0,0-1 0,1-1 0,0 1 0,-1-1 0,1 0 0,9 2 0,-6-2 0,1-1 0,-1 0 0,1-1 0,-1 0 0,0 0 0,1-1 0,-1 0 0,0-1 0,1 0 0,-1 0 0,0-1 0,0 0 0,-1-1 0,1 0 0,-1 0 0,1-1 0,-2 0 0,15-11 0,-2 0 0,0-2 0,-1 0 0,-1 0 0,-1-2 0,24-35 0,-38 50 0,0 1 0,0-1 0,0 0 0,-1 0 0,0 0 0,0 0 0,0 0 0,0 0 0,-1-1 0,0 1 0,0 0 0,-1-1 0,1 1 0,-2-10 0,0 11 0,0 1 0,0-1 0,0 0 0,0 0 0,-1 1 0,0-1 0,0 1 0,0 0 0,0-1 0,0 1 0,-1 0 0,1 0 0,-1 0 0,0 1 0,0-1 0,0 1 0,0-1 0,-1 1 0,1 0 0,-7-3 0,-10-4 30,0 0 0,-1 1 0,-37-9 0,46 14-195,1 1 0,0 0 0,-1 1 0,1 1 0,-1-1 0,0 2 0,1 0 0,-23 4 0,14 2-6661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4.725"/>
    </inkml:context>
    <inkml:brush xml:id="br0">
      <inkml:brushProperty name="width" value="0.035" units="cm"/>
      <inkml:brushProperty name="height" value="0.035" units="cm"/>
    </inkml:brush>
  </inkml:definitions>
  <inkml:trace contextRef="#ctx0" brushRef="#br0">193 1 24575,'0'12'0,"0"0"0,0 0 0,-1-1 0,0 1 0,-1 0 0,0 0 0,-1-1 0,-1 1 0,0-1 0,0 0 0,-1 0 0,0 0 0,-1-1 0,0 0 0,-1 0 0,0 0 0,-1-1 0,0 0 0,-15 13 0,13-12 0,0 0 0,0 0 0,1 1 0,1 0 0,0 0 0,0 1 0,1 0 0,-5 13 0,9-19 0,1 0 0,0 0 0,0 0 0,0 0 0,1 0 0,0 0 0,0 1 0,0-1 0,1 0 0,0 1 0,0-1 0,1 0 0,0 1 0,0-1 0,0 0 0,1 0 0,0 0 0,0 0 0,1 0 0,3 6 0,-1-5 0,0-2 0,0 1 0,1 0 0,-1-1 0,1 0 0,1-1 0,-1 1 0,1-1 0,-1 0 0,1-1 0,0 1 0,1-2 0,-1 1 0,0-1 0,1 0 0,11 2 0,-2-1 0,0-1 0,-1-1 0,1 0 0,0-1 0,-1-1 0,30-5 0,-36 4-97,0-1-1,-1 0 1,1-1-1,-1 0 1,1-1-1,-1 0 1,-1 0-1,1 0 1,-1-2-1,0 1 1,0-1-1,-1 0 0,10-10 1,-6 1-6729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5.108"/>
    </inkml:context>
    <inkml:brush xml:id="br0">
      <inkml:brushProperty name="width" value="0.035" units="cm"/>
      <inkml:brushProperty name="height" value="0.035" units="cm"/>
    </inkml:brush>
  </inkml:definitions>
  <inkml:trace contextRef="#ctx0" brushRef="#br0">148 0 24575,'-1'3'0,"-1"-1"0,1 0 0,-1 0 0,1 0 0,-1 0 0,0 0 0,0 0 0,1 0 0,-1-1 0,-1 1 0,1-1 0,0 1 0,-3 1 0,-10 7 0,10-5 0,0 1 0,1-1 0,0 1 0,-1 0 0,2 1 0,-1-1 0,1 1 0,0-1 0,-2 9 0,-17 71 0,1-4 0,17-75-91,1 0 0,0 0 0,1 0 0,0 0 0,0 0 0,0 1 0,1-1 0,0 1 0,1-1 0,-1 1 0,2 0 0,-1-1 0,1 1 0,3 13 0,8 4-6735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0.907"/>
    </inkml:context>
    <inkml:brush xml:id="br0">
      <inkml:brushProperty name="width" value="0.035" units="cm"/>
      <inkml:brushProperty name="height" value="0.035" units="cm"/>
    </inkml:brush>
  </inkml:definitions>
  <inkml:trace contextRef="#ctx0" brushRef="#br0">1 245 24575,'-1'2'0,"1"0"0,0 1 0,0-1 0,0 0 0,0 0 0,1 0 0,-1 0 0,0 0 0,1 0 0,0 0 0,-1 0 0,1 0 0,0 0 0,0-1 0,0 1 0,0 0 0,0 0 0,1-1 0,-1 1 0,0-1 0,1 1 0,-1-1 0,1 1 0,0-1 0,-1 0 0,1 0 0,0 0 0,0 0 0,0 0 0,0 0 0,0 0 0,0-1 0,0 1 0,0-1 0,0 0 0,0 1 0,0-1 0,0 0 0,0 0 0,0 0 0,0 0 0,2-1 0,5 0 0,-1-1 0,0 1 0,0-2 0,0 1 0,0-1 0,0 0 0,0-1 0,-1 0 0,9-6 0,10-11 0,-1-1 0,-1-2 0,0-1 0,-2 0 0,19-30 0,28-31 0,-69 85 0,0 1 0,1-1 0,-1 1 0,0 0 0,0-1 0,1 1 0,-1-1 0,0 1 0,0 0 0,1-1 0,-1 1 0,0 0 0,1-1 0,-1 1 0,1 0 0,-1 0 0,0-1 0,1 1 0,-1 0 0,1 0 0,-1 0 0,1 0 0,-1-1 0,0 1 0,1 0 0,-1 0 0,1 0 0,-1 0 0,1 0 0,-1 0 0,1 0 0,-1 0 0,1 1 0,1 15 0,-14 38 0,10-46 0,-95 343 0,84-306 7,7-28-464,1 0-1,-4 29 1,7-23-6369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1.522"/>
    </inkml:context>
    <inkml:brush xml:id="br0">
      <inkml:brushProperty name="width" value="0.035" units="cm"/>
      <inkml:brushProperty name="height" value="0.035" units="cm"/>
    </inkml:brush>
  </inkml:definitions>
  <inkml:trace contextRef="#ctx0" brushRef="#br0">243 94 24575,'-1'0'0,"1"1"0,-1-1 0,0 0 0,1 0 0,-1 0 0,0 0 0,1 0 0,-1-1 0,0 1 0,1 0 0,-1 0 0,0 0 0,1-1 0,-1 1 0,0 0 0,1 0 0,-1-1 0,0 1 0,1-1 0,-1 1 0,1 0 0,-1-1 0,1 1 0,-1-1 0,1 0 0,0 1 0,-1-1 0,1 1 0,0-1 0,-1 0 0,6-21 0,-3 17 0,1 0 0,0 1 0,0 0 0,1-1 0,-1 1 0,1 0 0,5-4 0,-1 4 0,-1 1 0,1 0 0,1 0 0,-1 0 0,0 1 0,1 1 0,-1-1 0,13 0 0,56 2 0,-67 0 0,-23 0 0,-1 1 0,1 0 0,-1 1 0,1 0 0,0 2 0,-21 6 0,27-6 0,-1 0 0,0 0 0,1 1 0,0 0 0,0 0 0,1 0 0,-1 1 0,1 0 0,0 1 0,1-1 0,-9 13 0,4-4 0,0 1 0,0 0 0,2 1 0,0 0 0,-9 25 0,17-38 0,-1-1 0,0 0 0,1 0 0,-1 0 0,1 1 0,0-1 0,0 0 0,0 1 0,1-1 0,-1 0 0,1 0 0,0 0 0,0 1 0,0-1 0,2 5 0,0-5 0,-1 0 0,0-1 0,1 1 0,-1-1 0,1 0 0,0 0 0,-1 0 0,1 0 0,0 0 0,0 0 0,1-1 0,-1 0 0,0 0 0,0 1 0,1-2 0,-1 1 0,0 0 0,6 0 0,20 2 0,38 7 0,-64-10 0,0 1 0,1 0 0,-1 0 0,0 0 0,0 1 0,1-1 0,-1 1 0,0-1 0,0 1 0,-1 0 0,1 1 0,0-1 0,-1 0 0,1 1 0,1 2 0,-3-4 0,-1 0 0,0 1 0,1-1 0,-1 0 0,0 0 0,0 0 0,0 1 0,0-1 0,0 0 0,0 0 0,0 0 0,-1 1 0,1-1 0,0 0 0,-1 0 0,1 0 0,-1 0 0,1 0 0,-1 1 0,1-1 0,-1 0 0,0 0 0,0 0 0,1-1 0,-1 1 0,0 0 0,0 0 0,0 0 0,0-1 0,0 1 0,0 0 0,0-1 0,0 1 0,0-1 0,0 1 0,-1-1 0,-1 1 0,-47 19 0,47-19 0,-24 5 34,0 0-1,0-2 1,-48 1-1,41-3-782,-55 9-1,63-5-6076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689"/>
    </inkml:context>
    <inkml:brush xml:id="br0">
      <inkml:brushProperty name="width" value="0.035" units="cm"/>
      <inkml:brushProperty name="height" value="0.035" units="cm"/>
    </inkml:brush>
  </inkml:definitions>
  <inkml:trace contextRef="#ctx0" brushRef="#br0">0 235 24575,'6'0'0,"6"0"0,6 0 0,1-5 0,2-2 0,2-10 0,3-2 0,-3-3 0,0 2 0,1-1 0,1-2 0,3 3 0,-5 0 0,0 3 0,1 0 0,2 2 0,-4 4-8191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022"/>
    </inkml:context>
    <inkml:brush xml:id="br0">
      <inkml:brushProperty name="width" value="0.035" units="cm"/>
      <inkml:brushProperty name="height" value="0.035" units="cm"/>
    </inkml:brush>
  </inkml:definitions>
  <inkml:trace contextRef="#ctx0" brushRef="#br0">1 0 24575,'0'5'0,"0"7"0,10 2 0,4 3 0,4-1 0,0 2 0,6-2 0,5 1 0,3 4 0,-5 2 0,-6 4 0,-7-4-8191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8.882"/>
    </inkml:context>
    <inkml:brush xml:id="br0">
      <inkml:brushProperty name="width" value="0.035" units="cm"/>
      <inkml:brushProperty name="height" value="0.035" units="cm"/>
    </inkml:brush>
  </inkml:definitions>
  <inkml:trace contextRef="#ctx0" brushRef="#br0">341 1 24575,'-9'8'0,"-1"-1"0,1 1 0,-1-2 0,-17 9 0,17-10 0,0 1 0,1-1 0,0 2 0,0-1 0,1 1 0,-9 9 0,-13 18 0,2 1 0,1 2 0,-29 53 0,46-71 0,1 1 0,0 0 0,2 0 0,0 0 0,2 1 0,0 0 0,1 0 0,1 1 0,0 24 0,3-27 0,0 0 0,1 0 0,1 0 0,1-1 0,9 37 0,-10-49 0,1-1 0,-1 1 0,1-1 0,0 0 0,0 1 0,1-1 0,0-1 0,-1 1 0,1 0 0,1-1 0,-1 0 0,1 0 0,0 0 0,0-1 0,0 1 0,0-1 0,0-1 0,1 1 0,0-1 0,-1 0 0,1 0 0,9 2 0,-5-2 0,-1 0 0,1-1 0,-1 0 0,1 0 0,0-1 0,-1 0 0,1-1 0,-1 0 0,1 0 0,-1-1 0,1-1 0,-1 1 0,0-2 0,15-6 0,-18 6 0,1 0 0,-1-1 0,0 0 0,0 0 0,-1 0 0,1-1 0,-1 0 0,-1 0 0,1 0 0,-1-1 0,0 1 0,0-1 0,-1 0 0,0 0 0,0-1 0,-1 1 0,1 0 0,1-14 0,-2 10 0,0 0 0,-1 0 0,0 0 0,-1 0 0,0 0 0,-1 0 0,0 0 0,-1 0 0,-2-11 0,2 17 0,0 0 0,0 0 0,-1 0 0,1 0 0,-1 0 0,0 0 0,-1 1 0,1-1 0,-1 1 0,0 0 0,0 0 0,0 0 0,0 1 0,-1-1 0,0 1 0,1 0 0,-1 1 0,0-1 0,-8-2 0,2 1 14,0 0-1,-1 0 0,0 2 0,0-1 1,0 1-1,0 1 0,0 0 1,-13 1-1,20 1-75,1-1 0,-1 1 0,1-1 0,-1 1 1,1 0-1,-1 1 0,1-1 0,0 1 0,-1 0 0,1 0 0,0 1 0,0-1 1,0 1-1,1 0 0,-1 0 0,1 0 0,-1 0 0,1 0 0,0 1 0,0 0 1,1-1-1,-1 1 0,-3 7 0,-3 13-6764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9.752"/>
    </inkml:context>
    <inkml:brush xml:id="br0">
      <inkml:brushProperty name="width" value="0.035" units="cm"/>
      <inkml:brushProperty name="height" value="0.035" units="cm"/>
      <inkml:brushProperty name="color" value="#66CC00"/>
    </inkml:brush>
  </inkml:definitions>
  <inkml:trace contextRef="#ctx0" brushRef="#br0">2 111 24575,'0'23'0,"-1"-8"0,1 0 0,0 0 0,2 0 0,3 19 0,-4-30 0,0-1 0,0 1 0,0-1 0,0 0 0,1 1 0,0-1 0,-1 0 0,1 0 0,0 0 0,1 0 0,-1-1 0,0 1 0,1 0 0,0-1 0,-1 0 0,1 1 0,0-1 0,0 0 0,0-1 0,1 1 0,-1 0 0,0-1 0,4 1 0,3 1 0,10 4 0,1-1 0,0-2 0,-1 0 0,25 1 0,-39-5 0,1 0 0,0 0 0,0-1 0,-1 0 0,1-1 0,-1 1 0,1-1 0,-1 0 0,1-1 0,-1 0 0,0 0 0,0 0 0,-1 0 0,1-1 0,-1 0 0,1-1 0,4-4 0,19-19 0,-1-2 0,27-36 0,-47 54 0,0 1 0,-1-1 0,0-1 0,-1 1 0,0-1 0,-1 0 0,-1-1 0,0 1 0,3-24 0,-57 261 0,24-122 0,10-43 0,7-27 0,2 0 0,0 0 0,-3 58 0,12 339 0,0-396 0,2-1 0,2 1 0,0-1 0,23 62 0,-21-67 0,-7-25 0,-1 0 0,1 0 0,0 1 0,0-1 0,0 0 0,0 0 0,0 0 0,0 0 0,0 0 0,1 0 0,1 2 0,-2-4 0,-1 0 0,0 0 0,1 0 0,-1 0 0,1 0 0,-1 1 0,0-1 0,1 0 0,-1 0 0,0 0 0,1 0 0,-1-1 0,1 1 0,-1 0 0,0 0 0,1 0 0,-1 0 0,0 0 0,1 0 0,-1 0 0,0-1 0,1 1 0,-1 0 0,0 0 0,1-1 0,-1 1 0,0 0 0,0 0 0,1-1 0,-1 1 0,0 0 0,0-1 0,0 1 0,1 0 0,-1-1 0,0 1 0,0 0 0,0-1 0,18-56 0,-12 33 0,45-105-1365,-42 111-5461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032"/>
    </inkml:context>
    <inkml:brush xml:id="br0">
      <inkml:brushProperty name="width" value="0.035" units="cm"/>
      <inkml:brushProperty name="height" value="0.035" units="cm"/>
    </inkml:brush>
  </inkml:definitions>
  <inkml:trace contextRef="#ctx0" brushRef="#br0">122 1 24575,'-12'34'0,"0"-4"0,0 66 0,11-69 0,-2 0 0,-2 0 0,-10 39 0,-5-6 0,-17 102 0,35-154-170,1 1-1,0-1 0,0 0 1,1 1-1,0-1 0,1 1 1,2 10-1,3 0-6655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573"/>
    </inkml:context>
    <inkml:brush xml:id="br0">
      <inkml:brushProperty name="width" value="0.035" units="cm"/>
      <inkml:brushProperty name="height" value="0.035" units="cm"/>
    </inkml:brush>
  </inkml:definitions>
  <inkml:trace contextRef="#ctx0" brushRef="#br0">343 1 24575,'-9'0'0,"0"0"0,0 1 0,0 1 0,0 0 0,0 0 0,1 0 0,-1 1 0,1 0 0,-1 1 0,1 0 0,-10 7 0,6-3 0,0 1 0,1 1 0,0 0 0,1 0 0,0 1 0,-11 16 0,-3 8 0,3 2 0,0 0 0,-26 73 0,39-85 0,2-1 0,1 1 0,1 1 0,1-1 0,2 0 0,0 1 0,4 33 0,-2-21 0,-1-33 0,0 0 0,0 0 0,1 0 0,0 0 0,0 0 0,0 0 0,1 0 0,-1 0 0,1-1 0,0 1 0,1 0 0,-1-1 0,1 0 0,0 0 0,0 1 0,0-2 0,1 1 0,-1 0 0,1-1 0,0 1 0,8 4 0,-5-4 0,0-1 0,0 0 0,1 0 0,-1 0 0,1-1 0,0 0 0,0-1 0,0 0 0,0 0 0,0 0 0,0-1 0,0-1 0,11-1 0,-8 0 0,0 0 0,0-1 0,-1-1 0,1 0 0,-1 0 0,0-1 0,0-1 0,-1 1 0,15-12 0,-11 7 0,0-1 0,-1-1 0,0 0 0,-1 0 0,17-26 0,-26 36 0,0 0 0,-1 0 0,1-1 0,-1 1 0,0-1 0,0 1 0,0-1 0,0 1 0,0-1 0,0 0 0,-1 1 0,1-1 0,-1 0 0,0 0 0,0 1 0,0-1 0,0 0 0,0 0 0,-1 1 0,1-1 0,-1 0 0,0 1 0,1-1 0,-1 0 0,-1 1 0,1-1 0,0 1 0,0 0 0,-1-1 0,0 1 0,1 0 0,-1 0 0,0 0 0,0 0 0,0 0 0,0 0 0,0 1 0,-1-1 0,1 1 0,0-1 0,-1 1 0,-5-2 0,-5-3 0,-1 1 0,0 0 0,0 1 0,-1 1 0,1 0 0,-28-2 0,19 5-227,0 1-1,-1 1 1,1 0-1,0 2 1,-25 8-1,21-6-6598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177"/>
    </inkml:context>
    <inkml:brush xml:id="br0">
      <inkml:brushProperty name="width" value="0.035" units="cm"/>
      <inkml:brushProperty name="height" value="0.035" units="cm"/>
    </inkml:brush>
  </inkml:definitions>
  <inkml:trace contextRef="#ctx0" brushRef="#br0">124 0 24575,'-2'1'0,"-1"-1"0,1 1 0,-1-1 0,1 1 0,0 0 0,-1 0 0,1 0 0,0 1 0,0-1 0,0 0 0,0 1 0,0 0 0,0-1 0,0 1 0,0 0 0,1 0 0,-1 0 0,1 0 0,-1 0 0,1 0 0,0 0 0,0 0 0,0 1 0,0-1 0,0 1 0,0 3 0,-3 7 0,1-1 0,0 1 0,-1 22 0,-26 161 0,2-20 0,25-147-1365,2-2-5461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635"/>
    </inkml:context>
    <inkml:brush xml:id="br0">
      <inkml:brushProperty name="width" value="0.035" units="cm"/>
      <inkml:brushProperty name="height" value="0.035" units="cm"/>
    </inkml:brush>
  </inkml:definitions>
  <inkml:trace contextRef="#ctx0" brushRef="#br0">1 125 24575,'2'-6'0,"1"0"0,-1 1 0,2-1 0,-1 0 0,0 1 0,1 0 0,0 0 0,0 0 0,1 0 0,5-4 0,-2 1 0,-2 3 0,0-1 0,1 1 0,0 0 0,0 1 0,0 0 0,1 0 0,-1 0 0,1 1 0,0 0 0,0 1 0,0 0 0,0 0 0,0 1 0,9-1 0,-13 1 0,0 1 0,0-1 0,-1 1 0,1 0 0,0 1 0,0-1 0,0 1 0,-1-1 0,1 1 0,0 0 0,-1 1 0,1-1 0,0 0 0,-1 1 0,0 0 0,1 0 0,-1 0 0,0 0 0,0 1 0,0-1 0,-1 1 0,1 0 0,0-1 0,-1 1 0,0 0 0,0 1 0,0-1 0,0 0 0,0 1 0,0-1 0,-1 1 0,2 5 0,0 4 0,-1 0 0,0 0 0,-1 1 0,0-1 0,-1 0 0,-1 1 0,-3 16 0,3-22 0,-1 1 0,0-1 0,0 0 0,-1-1 0,0 1 0,-1 0 0,0-1 0,0 0 0,0 0 0,-1 0 0,0 0 0,-12 11 0,-42 31 0,39-33 0,1 0 0,0 1 0,-31 37 0,49-52 0,-1-1 0,1 1 0,0 0 0,0 0 0,0 0 0,0 0 0,0 1 0,0-1 0,0 0 0,0 0 0,1 0 0,-1 1 0,1-1 0,0 0 0,0 1 0,0-1 0,0 0 0,0 1 0,0-1 0,0 0 0,1 1 0,-1-1 0,2 4 0,1-3 0,-1 1 0,0 0 0,1-1 0,0 0 0,-1 0 0,1 0 0,1 0 0,-1 0 0,0 0 0,1-1 0,-1 1 0,5 1 0,5 3 0,1-1 0,0-1 0,0 0 0,0 0 0,0-2 0,25 4 0,-6-4-53,-15-3-384,-1 2-1,31 6 1,-28-2-6389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175"/>
    </inkml:context>
    <inkml:brush xml:id="br0">
      <inkml:brushProperty name="width" value="0.035" units="cm"/>
      <inkml:brushProperty name="height" value="0.035" units="cm"/>
    </inkml:brush>
  </inkml:definitions>
  <inkml:trace contextRef="#ctx0" brushRef="#br0">85 153 24575,'-6'0'0,"0"0"0,1-1 0,-1 0 0,1 0 0,-1 0 0,1-1 0,-1 1 0,1-1 0,0 0 0,-6-4 0,10 5 0,-1 0 0,1 0 0,0 0 0,-1 0 0,1 0 0,0 0 0,0 0 0,0-1 0,0 1 0,0 0 0,0-1 0,0 1 0,1-1 0,-1 1 0,0-1 0,1 1 0,-1-1 0,1 1 0,0-1 0,-1 0 0,1 1 0,0-1 0,0 0 0,0 1 0,0-1 0,0 0 0,1 1 0,-1-1 0,0 1 0,1-1 0,-1 0 0,1 1 0,0-1 0,-1 1 0,1 0 0,0-1 0,0 1 0,0-1 0,1 0 0,2-3 0,1 0 0,-1 0 0,1 0 0,0 1 0,0 0 0,0 0 0,0 0 0,1 1 0,0 0 0,-1 0 0,1 0 0,7-1 0,4-2 0,1 0 0,0 2 0,18-3 0,-31 6 0,-1 1 0,0-1 0,1 1 0,-1 0 0,0 0 0,1 0 0,-1 1 0,0 0 0,1-1 0,-1 2 0,0-1 0,0 0 0,0 1 0,0 0 0,0 0 0,0 0 0,-1 0 0,1 1 0,-1-1 0,1 1 0,-1 0 0,0 0 0,0 0 0,0 0 0,0 1 0,-1-1 0,1 1 0,-1 0 0,0 0 0,0 0 0,2 7 0,-2-5 0,0 1 0,-1-1 0,0 1 0,0 0 0,0-1 0,-1 1 0,0 0 0,0 0 0,-1-1 0,0 1 0,0 0 0,0-1 0,-1 1 0,0-1 0,0 1 0,-1-1 0,0 0 0,0 0 0,-8 11 0,-1-3 0,-1 0 0,0-2 0,-1 1 0,-23 14 0,-35 33 0,66-55 0,2 0 0,-1 1 0,1 0 0,-1 0 0,2 0 0,-1 0 0,1 1 0,0-1 0,0 1 0,-3 10 0,6-14 0,-1 0 0,1 0 0,-1 0 0,1 0 0,0 0 0,0 0 0,0 0 0,0 0 0,1 0 0,-1 0 0,1-1 0,0 1 0,0 0 0,0 0 0,0 0 0,0-1 0,1 1 0,-1-1 0,4 5 0,-1-2 0,1-1 0,-1 0 0,1 0 0,-1 0 0,1-1 0,1 0 0,-1 0 0,0 0 0,8 3 0,5 0 0,-1-1 0,1 0 0,0-2 0,0 0 0,30 1 0,-16-4-1365,-4 0-5461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538"/>
    </inkml:context>
    <inkml:brush xml:id="br0">
      <inkml:brushProperty name="width" value="0.035" units="cm"/>
      <inkml:brushProperty name="height" value="0.035" units="cm"/>
    </inkml:brush>
  </inkml:definitions>
  <inkml:trace contextRef="#ctx0" brushRef="#br0">243 30 24575,'-5'0'0,"-17"-1"0,-1 2 0,0 0 0,1 2 0,-36 8 0,53-10 0,0 0 0,1 0 0,-1 1 0,0 0 0,1 0 0,0 0 0,0 1 0,-1 0 0,1-1 0,1 1 0,-1 1 0,0-1 0,1 0 0,0 1 0,0 0 0,0 0 0,0 0 0,0 0 0,1 0 0,0 0 0,0 1 0,0-1 0,0 1 0,1 0 0,-1-1 0,1 1 0,1 0 0,-1 5 0,1-5 0,0-1 0,1 1 0,-1-1 0,1 1 0,0-1 0,1 0 0,-1 1 0,1-1 0,0 0 0,0 0 0,0 0 0,1 0 0,-1 0 0,1-1 0,0 1 0,0-1 0,0 0 0,0 0 0,1 0 0,-1 0 0,1 0 0,0-1 0,0 1 0,0-1 0,0 0 0,7 2 0,5 3 0,1-1 0,-1-1 0,1-1 0,0 0 0,29 2 0,-32-5 0,1 1 0,0-1 0,0-1 0,26-2 0,-38 2 0,0-1 0,0 1 0,0-1 0,0 0 0,0 0 0,0 0 0,0 0 0,-1 0 0,1-1 0,0 1 0,-1-1 0,1 0 0,-1 0 0,0 1 0,1-2 0,-1 1 0,0 0 0,0 0 0,0-1 0,-1 1 0,1-1 0,-1 1 0,1-1 0,1-4 0,0-4 12,-1 1 0,0-1 0,0 0 0,-1 0 0,-1 1 0,0-1 0,0 0 0,-1 0 0,-4-19 0,4 24-86,-1 0-1,0 0 1,1 1 0,-2-1 0,1 0-1,-1 1 1,0 0 0,0 0 0,0 0-1,-1 0 1,1 0 0,-1 0 0,0 1-1,-1 0 1,1 0 0,-1 0 0,0 0-1,0 1 1,-6-3 0,-8-2-6752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958"/>
    </inkml:context>
    <inkml:brush xml:id="br0">
      <inkml:brushProperty name="width" value="0.035" units="cm"/>
      <inkml:brushProperty name="height" value="0.035" units="cm"/>
    </inkml:brush>
  </inkml:definitions>
  <inkml:trace contextRef="#ctx0" brushRef="#br0">131 59 24575,'19'-2'0,"-1"0"0,1-1 0,-1-1 0,0-1 0,29-11 0,25-7 0,-57 19 0,-26 5 0,-27 6 0,23-2 0,0 1 0,1 0 0,0 0 0,0 1 0,1 1 0,0 1 0,-14 11 0,23-18 0,0 2 0,0-1 0,1 0 0,-1 1 0,1-1 0,0 1 0,0 0 0,0 0 0,1 0 0,-1 1 0,1-1 0,0 1 0,0-1 0,1 1 0,-1-1 0,1 1 0,0 0 0,0 0 0,1 0 0,0 0 0,-1 0 0,2 0 0,-1-1 0,0 1 0,1 0 0,2 7 0,-2-10 0,0 1 0,0-1 0,0 1 0,0-1 0,1 0 0,-1 0 0,1 0 0,-1 0 0,1 0 0,0 0 0,0 0 0,0 0 0,0-1 0,0 1 0,0-1 0,0 1 0,4 1 0,45 11 0,-42-13 0,-1 1 0,1 0 0,-1 0 0,14 7 0,-20-8 0,0 0 0,0 1 0,0-1 0,1 1 0,-1 0 0,-1 0 0,1 0 0,0 0 0,0 0 0,-1 0 0,1 0 0,-1 0 0,0 0 0,1 1 0,-1-1 0,0 1 0,0-1 0,-1 1 0,2 3 0,-2-2 0,0 0 0,0-1 0,0 1 0,0-1 0,-1 1 0,0-1 0,1 1 0,-1-1 0,0 1 0,-1-1 0,1 0 0,-1 0 0,1 1 0,-1-1 0,0 0 0,0 0 0,0-1 0,-1 1 0,1 0 0,-1-1 0,1 1 0,-1-1 0,0 0 0,0 0 0,0 0 0,-6 2 0,-7 5 0,-1 0 0,0-2 0,-31 10 0,-96 19-1365,124-28-5461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329"/>
    </inkml:context>
    <inkml:brush xml:id="br0">
      <inkml:brushProperty name="width" value="0.035" units="cm"/>
      <inkml:brushProperty name="height" value="0.035" units="cm"/>
    </inkml:brush>
  </inkml:definitions>
  <inkml:trace contextRef="#ctx0" brushRef="#br0">0 1 24575,'6'1'0,"-1"1"0,0-1 0,0 1 0,0 0 0,0 1 0,0-1 0,4 4 0,11 4 0,11 1 0,1 0 0,62 10 0,-67-17 0,-1 2 0,0 0 0,0 2 0,-1 1 0,41 20 0,-65-28-44,1-1 0,0 1 0,0 0 0,0 0 0,-1 1 0,1-1 0,0 0 0,-1 1 0,1-1 0,-1 1 0,0-1 0,1 1 0,-1-1 0,0 1 0,0 0 0,0 0 0,0 0-1,0 0 1,-1 0 0,1 0 0,0 0 0,-1 0 0,0 0 0,1 0 0,-1 0 0,0 0 0,0 0 0,0 0 0,0 0 0,-1 3 0,-8 16-6782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356"/>
    </inkml:context>
    <inkml:brush xml:id="br0">
      <inkml:brushProperty name="width" value="0.035" units="cm"/>
      <inkml:brushProperty name="height" value="0.035" units="cm"/>
    </inkml:brush>
  </inkml:definitions>
  <inkml:trace contextRef="#ctx0" brushRef="#br0">86 61 24575,'0'1'0,"0"-1"0,-1 0 0,1 0 0,0 0 0,-1 1 0,1-1 0,-1 0 0,1 0 0,0 0 0,-1 0 0,1 0 0,-1 0 0,1 0 0,0 0 0,-1 0 0,1 0 0,-1 0 0,1 0 0,0 0 0,-1 0 0,1 0 0,0-1 0,-1 1 0,1 0 0,-1 0 0,1 0 0,0-1 0,-1 1 0,1 0 0,0 0 0,0-1 0,-1 1 0,1 0 0,0 0 0,-1-1 0,1 1 0,0 0 0,0-1 0,0 1 0,0-1 0,-1 1 0,1 0 0,0-1 0,0 1 0,0-1 0,18-14 0,36-10 0,-44 22 0,1 0 0,0 0 0,-1 1 0,1 0 0,0 1 0,11 0 0,-19 1 0,0 0 0,0 1 0,0-1 0,0 0 0,0 1 0,-1 0 0,1 0 0,0 0 0,0 0 0,-1 0 0,1 1 0,-1-1 0,1 1 0,-1-1 0,0 1 0,1 0 0,-1 0 0,0 0 0,0 0 0,0 1 0,-1-1 0,1 0 0,0 1 0,-1-1 0,0 1 0,1-1 0,0 5 0,1 0 0,-1 0 0,0 0 0,0 0 0,-1 1 0,1-1 0,-2 1 0,1-1 0,-1 1 0,0-1 0,-1 1 0,1-1 0,-1 1 0,-1-1 0,0 0 0,0 1 0,0-1 0,-1 0 0,0 0 0,0-1 0,-1 1 0,0-1 0,0 1 0,0-1 0,-1 0 0,0-1 0,0 1 0,-1-1 0,1 0 0,-11 6 0,-2 1 0,-2 0 0,-28 11 0,35-18 0,0 1 0,1 0 0,0 0 0,0 1 0,1 1 0,0 0 0,0 1 0,1 0 0,-14 15 0,22-22 0,1-1 0,0 1 0,-1-1 0,1 1 0,0 0 0,0-1 0,0 1 0,0 0 0,0 0 0,0 0 0,1 0 0,-1 0 0,1 0 0,-1 0 0,1 0 0,0 0 0,0 0 0,0 0 0,0 0 0,0 0 0,0 0 0,0 0 0,1 0 0,-1 0 0,1 0 0,0 0 0,-1 0 0,1-1 0,0 1 0,0 0 0,0 0 0,0 0 0,0-1 0,1 1 0,-1-1 0,1 1 0,-1-1 0,1 1 0,-1-1 0,1 0 0,0 0 0,-1 0 0,1 0 0,0 0 0,0 0 0,0 0 0,3 0 0,7 4 0,1-1 0,-1-1 0,1 0 0,0 0 0,0-2 0,14 1 0,15 2-561,42 9-1,-80-13 320,24 5-6584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901"/>
    </inkml:context>
    <inkml:brush xml:id="br0">
      <inkml:brushProperty name="width" value="0.035" units="cm"/>
      <inkml:brushProperty name="height" value="0.035" units="cm"/>
    </inkml:brush>
  </inkml:definitions>
  <inkml:trace contextRef="#ctx0" brushRef="#br0">1 327 24575,'0'-5'0,"5"-2"0,7-5 0,7-11 0,5-1 0,4-2 0,2-2 0,2-1 0,0 4 0,0 1 0,-1 0 0,1-1 0,-1 3 0,-6 0 0,-1 4 0,-5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0.500"/>
    </inkml:context>
    <inkml:brush xml:id="br0">
      <inkml:brushProperty name="width" value="0.035" units="cm"/>
      <inkml:brushProperty name="height" value="0.035" units="cm"/>
      <inkml:brushProperty name="color" value="#66CC00"/>
    </inkml:brush>
  </inkml:definitions>
  <inkml:trace contextRef="#ctx0" brushRef="#br0">4 340 24575,'10'0'0,"151"-6"0,-136 4 0,0-2 0,-1-1 0,1-1 0,32-13 0,-47 15 0,0 0 0,-1-1 0,1 0 0,-1 0 0,-1-1 0,1-1 0,-1 1 0,0-1 0,0-1 0,-1 1 0,10-13 0,-14 15 0,0 0 0,0 0 0,-1 0 0,0 0 0,1-1 0,-2 1 0,1-1 0,-1 1 0,0-1 0,0 1 0,0-1 0,-1 0 0,0 0 0,0 1 0,0-1 0,-1 0 0,0 1 0,0-1 0,0 0 0,-1 1 0,1-1 0,-6-8 0,4 9 0,0 0 0,-1 1 0,0-1 0,0 1 0,0 0 0,0 0 0,-1 0 0,1 1 0,-1-1 0,0 1 0,0 0 0,0 1 0,-1-1 0,1 1 0,-1 0 0,1 0 0,-9-1 0,-7-2 0,0 1 0,-1 1 0,-28 0 0,18 1-227,-1 2-1,1 2 1,0 1-1,0 1 1,-34 9-1,46-7-6598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898"/>
    </inkml:context>
    <inkml:brush xml:id="br0">
      <inkml:brushProperty name="width" value="0.035" units="cm"/>
      <inkml:brushProperty name="height" value="0.035" units="cm"/>
    </inkml:brush>
  </inkml:definitions>
  <inkml:trace contextRef="#ctx0" brushRef="#br0">1 347 24575,'4'-1'0,"1"-1"0,-1 0 0,0 1 0,1-2 0,-1 1 0,0 0 0,0-1 0,-1 0 0,1 0 0,5-5 0,5-3 0,134-101 31,99-65-1427,-221 161-5430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266"/>
    </inkml:context>
    <inkml:brush xml:id="br0">
      <inkml:brushProperty name="width" value="0.035" units="cm"/>
      <inkml:brushProperty name="height" value="0.035" units="cm"/>
    </inkml:brush>
  </inkml:definitions>
  <inkml:trace contextRef="#ctx0" brushRef="#br0">0 0 24575,'0'5'0,"5"7"0,2 7 0,5 0 0,1 2 0,2-3 0,0 1 0,2-2 0,3-5 0,-1 1 0,1-2 0,2-2 0,-3 2 0,-4-1-8191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812"/>
    </inkml:context>
    <inkml:brush xml:id="br0">
      <inkml:brushProperty name="width" value="0.035" units="cm"/>
      <inkml:brushProperty name="height" value="0.035" units="cm"/>
    </inkml:brush>
  </inkml:definitions>
  <inkml:trace contextRef="#ctx0" brushRef="#br0">21 383 24575,'-1'0'0,"0"0"0,0 0 0,0 0 0,0-1 0,1 1 0,-1 0 0,0 0 0,0-1 0,0 1 0,1 0 0,-1-1 0,0 1 0,0-1 0,1 1 0,-1-1 0,0 1 0,1-1 0,-1 0 0,1 1 0,-1-1 0,1 0 0,-1 1 0,1-1 0,-1 0 0,1 0 0,-1 1 0,1-1 0,0 0 0,0 0 0,-1 0 0,1 1 0,0-1 0,0 0 0,0 0 0,0 0 0,0 0 0,0 0 0,0 1 0,0-1 0,0 0 0,1 0 0,-1 0 0,0 0 0,0 1 0,2-3 0,-1-1 0,0-1 0,1 1 0,-1-1 0,1 1 0,1-1 0,-1 1 0,3-4 0,40-42 0,3 3 0,60-49 0,6-3 0,-112 97-136,0-1-1,1 1 1,-1 0-1,1 0 1,-1 1-1,1-1 1,0 1-1,0-1 0,5-1 1,4 2-6690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690"/>
    </inkml:context>
    <inkml:brush xml:id="br0">
      <inkml:brushProperty name="width" value="0.035" units="cm"/>
      <inkml:brushProperty name="height" value="0.035" units="cm"/>
    </inkml:brush>
  </inkml:definitions>
  <inkml:trace contextRef="#ctx0" brushRef="#br0">0 156 24575,'24'-23'0,"1"0"0,0 2 0,51-31 0,-67 47 0,0 0 0,1 0 0,-1 1 0,1 0 0,0 1 0,0 0 0,1 0 0,-1 2 0,0-1 0,1 1 0,0 0 0,-1 1 0,1 0 0,-1 1 0,20 4 0,-23-2 0,-1-1 0,0 1 0,0 1 0,0-1 0,-1 1 0,1 0 0,-1 0 0,0 1 0,0-1 0,0 1 0,-1 0 0,0 0 0,0 1 0,0 0 0,-1-1 0,1 1 0,-1 0 0,3 9 0,6 16 0,-1 1 0,9 44 0,-16-57 0,5 33-26,-2 1 0,-2 0 0,-3 0 0,-5 58 0,1-15-1209,2-70-5591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086"/>
    </inkml:context>
    <inkml:brush xml:id="br0">
      <inkml:brushProperty name="width" value="0.035" units="cm"/>
      <inkml:brushProperty name="height" value="0.035" units="cm"/>
    </inkml:brush>
  </inkml:definitions>
  <inkml:trace contextRef="#ctx0" brushRef="#br0">2 1 24575,'0'24'0,"-1"-10"0,0-1 0,1 1 0,1 0 0,1 0 0,0 0 0,0-1 0,2 1 0,-1-1 0,10 21 0,16 16 0,58 78 0,-19-32 0,-59-83 0,0 1 0,1-2 0,0 1 0,1-2 0,18 17 0,-23-23 0,1-1 0,0 1 0,0-2 0,0 1 0,1-1 0,-1 0 0,1 0 0,-1-1 0,1 0 0,0-1 0,0 0 0,15 1 0,-12-2 0,-1 0 0,1 0 0,0-2 0,-1 1 0,1-1 0,-1 0 0,0-1 0,0-1 0,0 1 0,0-2 0,0 1 0,-1-1 0,0-1 0,0 1 0,0-2 0,-1 1 0,12-13 0,124-112 0,75-61 0,-198 176-273,0 0 0,1 1 0,1 1 0,27-13 0,-30 20-6553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770"/>
    </inkml:context>
    <inkml:brush xml:id="br0">
      <inkml:brushProperty name="width" value="0.035" units="cm"/>
      <inkml:brushProperty name="height" value="0.035" units="cm"/>
    </inkml:brush>
  </inkml:definitions>
  <inkml:trace contextRef="#ctx0" brushRef="#br0">204 0 24575,'-7'128'0,"-6"-1"0,-45 192 0,38-219 0,19-93 0,-19 94 0,-34 102 0,53-200 0,0 0 0,-1 0 0,1 0 0,-1 0 0,1 0 0,-1 0 0,0 0 0,0-1 0,-3 3 0,5-4 0,0-1 0,-1 0 0,1 0 0,0 0 0,0 0 0,0 0 0,-1 1 0,1-1 0,0 0 0,0 0 0,0 0 0,-1 0 0,1 0 0,0 0 0,0 0 0,0 0 0,-1 0 0,1 0 0,0 1 0,0-1 0,-1 0 0,1-1 0,0 1 0,0 0 0,-1 0 0,1 0 0,0 0 0,0 0 0,-1 0 0,1 0 0,0 0 0,0 0 0,0 0 0,-1 0 0,1-1 0,0 1 0,0 0 0,0 0 0,-1 0 0,-1-21 0,4-28 0,16-80 0,-14 111 0,0 0 0,1 0 0,1 1 0,1-1 0,1 1 0,0 1 0,17-26 0,-19 35 0,0 0 0,0 1 0,1 0 0,-1 1 0,1-1 0,1 1 0,-1 1 0,1-1 0,-1 1 0,1 0 0,0 1 0,1 0 0,-1 0 0,0 1 0,1 0 0,14-1 0,14 0 0,0 1 0,64 6 0,-23 0 0,-51-4-99,-8 0-323,1 0 0,35 6 0,-28 0-6404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119"/>
    </inkml:context>
    <inkml:brush xml:id="br0">
      <inkml:brushProperty name="width" value="0.035" units="cm"/>
      <inkml:brushProperty name="height" value="0.035" units="cm"/>
    </inkml:brush>
  </inkml:definitions>
  <inkml:trace contextRef="#ctx0" brushRef="#br0">361 1 24575,'-2'4'0,"1"0"0,-2 0 0,1 0 0,0 0 0,-1-1 0,1 1 0,-1-1 0,0 0 0,-1 0 0,1 0 0,0 0 0,-8 5 0,-2 3 0,-24 24 0,1 2 0,3 1 0,-44 65 0,62-77 0,1 1 0,1 0 0,1 1 0,2 1 0,1 0 0,1 0 0,1 1 0,2-1 0,1 1 0,0 57 0,3-64-230,-1 0-1,-9 41 1,9-53-444,-3 15-6152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499"/>
    </inkml:context>
    <inkml:brush xml:id="br0">
      <inkml:brushProperty name="width" value="0.035" units="cm"/>
      <inkml:brushProperty name="height" value="0.035" units="cm"/>
    </inkml:brush>
  </inkml:definitions>
  <inkml:trace contextRef="#ctx0" brushRef="#br0">30 220 24575,'0'2'0,"1"1"0,-1-1 0,1 1 0,0-1 0,0 1 0,0-1 0,0 0 0,1 0 0,-1 1 0,0-1 0,1 0 0,0 0 0,-1 0 0,1-1 0,0 1 0,0 0 0,0-1 0,0 1 0,1-1 0,-1 0 0,0 1 0,0-1 0,1 0 0,-1-1 0,1 1 0,2 0 0,4 2 0,0 0 0,1-1 0,-1 0 0,1-1 0,14 1 0,-12-3 0,-1 0 0,0-1 0,-1 0 0,1 0 0,0-1 0,-1-1 0,1 0 0,-1 0 0,0-1 0,-1-1 0,1 1 0,8-8 0,-12 9 0,-1 0 0,1-1 0,-1 0 0,0 0 0,-1 0 0,1-1 0,-1 1 0,0-1 0,0 0 0,-1 0 0,0-1 0,0 1 0,0-1 0,-1 1 0,0-1 0,0 0 0,-1 0 0,0 0 0,1-12 0,-2 15 0,0 1 0,-1-1 0,1 0 0,-1 0 0,0 1 0,0-1 0,0 1 0,0-1 0,-1 1 0,0-1 0,1 1 0,-1 0 0,0 0 0,-1 0 0,1 0 0,0 0 0,-1 0 0,0 0 0,-5-3 0,2 2 0,0 0 0,0 1 0,0 0 0,0 1 0,-1-1 0,1 1 0,-1 0 0,0 1 0,0-1 0,-10 1 0,8 0 0,-1 0 0,1 1 0,0 1 0,0-1 0,-1 1 0,1 1 0,0 0 0,0 0 0,0 1 0,0 0 0,1 1 0,-1 0 0,1 0 0,0 0 0,0 1 0,-12 10 0,11-5 0,0 1 0,0 1 0,1 0 0,1 0 0,0 0 0,1 1 0,0 0 0,1 0 0,-7 23 0,11-31 0,0 1 0,0 0 0,0 0 0,0 0 0,1 0 0,0 0 0,0 0 0,1 0 0,0 0 0,0-1 0,0 1 0,1 0 0,-1 0 0,1-1 0,1 1 0,-1-1 0,1 0 0,0 0 0,0 0 0,1 0 0,-1 0 0,1 0 0,0-1 0,0 0 0,5 4 0,47 28-1365,-34-22-5461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957"/>
    </inkml:context>
    <inkml:brush xml:id="br0">
      <inkml:brushProperty name="width" value="0.035" units="cm"/>
      <inkml:brushProperty name="height" value="0.035" units="cm"/>
    </inkml:brush>
  </inkml:definitions>
  <inkml:trace contextRef="#ctx0" brushRef="#br0">188 1 24575,'-57'24'0,"45"-20"0,-1 1 0,1 1 0,0 0 0,-21 15 0,29-18 0,0 1 0,0 0 0,0 0 0,0 1 0,1-1 0,0 1 0,0-1 0,0 1 0,1 0 0,-1 0 0,1 0 0,1 1 0,-1-1 0,1 0 0,-2 11 0,2-8 0,0 1 0,1-1 0,-1 1 0,2-1 0,0 0 0,0 1 0,0-1 0,1 0 0,0 0 0,0 0 0,1 0 0,0 0 0,1 0 0,0-1 0,0 0 0,0 0 0,1 0 0,0 0 0,1-1 0,-1 1 0,1-1 0,0-1 0,1 1 0,-1-1 0,1 0 0,0-1 0,1 1 0,-1-2 0,1 1 0,-1-1 0,1 0 0,0 0 0,0-1 0,0 0 0,1-1 0,-1 0 0,0 0 0,1 0 0,-1-1 0,1-1 0,-1 1 0,0-1 0,1-1 0,-1 0 0,0 0 0,14-6 0,-12 3 0,0-2 0,-1 1 0,0-1 0,0-1 0,-1 0 0,1 0 0,-2 0 0,1-1 0,-2 0 0,1-1 0,-1 1 0,0-1 0,-1-1 0,0 1 0,-1-1 0,0 1 0,-1-1 0,0 0 0,3-23 0,-6 32 0,0-1 0,1 1 0,-2 0 0,1 0 0,0-1 0,0 1 0,-1 0 0,1-1 0,-1 1 0,0 0 0,0 0 0,1 0 0,-1 0 0,-1 0 0,1 0 0,0 0 0,0 0 0,-1 0 0,1 0 0,-3-1 0,3 2 0,1 1 0,-1 0 0,1-1 0,-1 1 0,0 0 0,1 0 0,-1-1 0,1 1 0,-1 0 0,0 0 0,1 0 0,-1 0 0,1 0 0,-1 0 0,0 0 0,1 0 0,-1 0 0,0 0 0,1 0 0,-1 0 0,1 1 0,-1-1 0,1 0 0,-1 0 0,0 1 0,0 0 0,-1 0 0,1 1 0,0-1 0,-1 1 0,1-1 0,0 1 0,0 0 0,0 0 0,0-1 0,0 1 0,0 0 0,0 0 0,0 4 0,-3 5 0,1 1 0,1 0 0,0 0 0,0 0 0,1 0 0,1 0 0,0 1 0,2 12 0,-2-21 0,1 0 0,0 0 0,0 0 0,0 0 0,0 0 0,1 0 0,0-1 0,0 1 0,0-1 0,0 1 0,0-1 0,1 0 0,-1 0 0,1 0 0,0 0 0,0 0 0,0 0 0,0-1 0,1 0 0,-1 1 0,1-1 0,-1-1 0,1 1 0,0 0 0,0-1 0,-1 0 0,8 2 0,7 0 24,0-1 0,-1 0 0,1-2 0,32-2 0,-41 2-138,-1-1 0,0 0-1,0-1 1,0 0 0,-1 0 0,1-1-1,0 0 1,-1 0 0,0-1 0,1 1-1,-2-2 1,13-8 0,-4-5-6712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303"/>
    </inkml:context>
    <inkml:brush xml:id="br0">
      <inkml:brushProperty name="width" value="0.035" units="cm"/>
      <inkml:brushProperty name="height" value="0.035" units="cm"/>
    </inkml:brush>
  </inkml:definitions>
  <inkml:trace contextRef="#ctx0" brushRef="#br0">336 1 24575,'-15'21'0,"5"-12"0,-47 61 0,35-47 0,2 2 0,1 0 0,1 1 0,1 1 0,-14 29 0,3 10-341,2 1 0,4 1-1,-24 123 1,42-165-6485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605"/>
    </inkml:context>
    <inkml:brush xml:id="br0">
      <inkml:brushProperty name="width" value="0.035" units="cm"/>
      <inkml:brushProperty name="height" value="0.035" units="cm"/>
      <inkml:brushProperty name="color" value="#66CC00"/>
    </inkml:brush>
  </inkml:definitions>
  <inkml:trace contextRef="#ctx0" brushRef="#br0">1 1 24575,'0'5'0,"0"7"0,0 7 0,0 5 0,0 3 0,0 4 0,0 0 0,5-4 0,2-2 0,-1 0 0,0 1 0,-3 2 0,0-5-8191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652"/>
    </inkml:context>
    <inkml:brush xml:id="br0">
      <inkml:brushProperty name="width" value="0.035" units="cm"/>
      <inkml:brushProperty name="height" value="0.035" units="cm"/>
    </inkml:brush>
  </inkml:definitions>
  <inkml:trace contextRef="#ctx0" brushRef="#br0">1 242 24575,'0'8'0,"0"-1"0,0 0 0,1 1 0,0-1 0,0 0 0,1 0 0,0 0 0,0 0 0,1 0 0,-1 0 0,8 12 0,-6-15 0,0 1 0,0-1 0,0 0 0,0 0 0,1 0 0,0-1 0,-1 1 0,1-1 0,0 0 0,1-1 0,-1 1 0,0-1 0,1 0 0,-1-1 0,11 3 0,-3-2 0,0-1 0,0 0 0,-1 0 0,1-1 0,0-1 0,0 0 0,0-1 0,-1-1 0,20-5 0,9-6 0,58-29 0,-72 30 0,-18 9 0,1-1 0,-1 0 0,0-1 0,0 0 0,-1-1 0,0 0 0,0 0 0,-1-1 0,0 1 0,0-2 0,-1 1 0,0-1 0,6-11 0,-9 16 0,-2-1 0,1 1 0,0 0 0,-1-1 0,0 1 0,0-1 0,0 0 0,-1 1 0,1-1 0,-1 1 0,0-1 0,-1 0 0,1 1 0,-1-1 0,0 0 0,0 1 0,0-1 0,0 1 0,-1 0 0,0-1 0,0 1 0,0 0 0,-1 0 0,1 0 0,-1 0 0,0 1 0,0-1 0,0 1 0,0 0 0,-1 0 0,-6-5 0,-2 0-85,1 0 0,-1 1-1,-1 0 1,1 1 0,-1 1-1,0 0 1,0 0 0,-1 2-1,1-1 1,-1 2 0,0 0-1,0 0 1,0 1 0,0 1-1,-14 2 1,8 4-6741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347"/>
    </inkml:context>
    <inkml:brush xml:id="br0">
      <inkml:brushProperty name="width" value="0.035" units="cm"/>
      <inkml:brushProperty name="height" value="0.035" units="cm"/>
    </inkml:brush>
  </inkml:definitions>
  <inkml:trace contextRef="#ctx0" brushRef="#br0">1 0 24575,'0'6'0,"0"6"0,0 7 0,0 5 0,0 4 0,0 2 0,0 1 0,0 1 0,0-5-8191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730"/>
    </inkml:context>
    <inkml:brush xml:id="br0">
      <inkml:brushProperty name="width" value="0.035" units="cm"/>
      <inkml:brushProperty name="height" value="0.035" units="cm"/>
    </inkml:brush>
  </inkml:definitions>
  <inkml:trace contextRef="#ctx0" brushRef="#br0">0 12 24575,'0'-5'0,"0"-1"-8191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146"/>
    </inkml:context>
    <inkml:brush xml:id="br0">
      <inkml:brushProperty name="width" value="0.035" units="cm"/>
      <inkml:brushProperty name="height" value="0.035" units="cm"/>
    </inkml:brush>
  </inkml:definitions>
  <inkml:trace contextRef="#ctx0" brushRef="#br0">0 74 24575,'6'0'0,"6"0"0,7-10 0,5-4 0,4-4 0,2 0 0,-4 4-8191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489"/>
    </inkml:context>
    <inkml:brush xml:id="br0">
      <inkml:brushProperty name="width" value="0.035" units="cm"/>
      <inkml:brushProperty name="height" value="0.035" units="cm"/>
    </inkml:brush>
  </inkml:definitions>
  <inkml:trace contextRef="#ctx0" brushRef="#br0">1037 60 24575,'-5'-1'0,"0"0"0,1-1 0,-1 1 0,0-1 0,0 0 0,1 0 0,0-1 0,-8-4 0,-16-8 0,16 10 0,-1 1 0,0 0 0,0 1 0,0 0 0,0 1 0,0 1 0,0 0 0,-1 1 0,1 0 0,0 1 0,-17 3 0,21-2 0,0 1 0,0 0 0,1 0 0,-1 1 0,1 0 0,-1 1 0,1 0 0,0 0 0,1 1 0,0-1 0,-1 2 0,2-1 0,-1 1 0,1 0 0,0 0 0,-7 13 0,-3 8 0,1 0 0,2 1 0,1 0 0,2 1 0,0 0 0,2 1 0,2 0 0,-5 47 0,4 29 0,8 124 0,2-111 0,-2 499 0,-3-590 0,0 0 0,-2 0 0,-1 0 0,-2 0 0,-17 48 0,4-26 0,-3 0 0,-32 53 0,41-79 0,-2 0 0,0-2 0,-2 1 0,-23 22 0,30-35 0,-1-1 0,0-1 0,-1 1 0,0-2 0,0 0 0,-1-1 0,0 0 0,0-1 0,-21 6 0,26-9 0,-1-1 0,1 0 0,-1 0 0,1-1 0,-1 0 0,1-1 0,-1 0 0,-16-2 0,23 1 0,1 1 0,0-1 0,0 1 0,-1-1 0,1 0 0,0 0 0,0 0 0,0 0 0,0 0 0,0-1 0,0 1 0,0 0 0,0-1 0,1 0 0,-1 1 0,0-1 0,1 0 0,0 0 0,-1 0 0,1 0 0,0 0 0,0 0 0,0 0 0,0-1 0,0 1 0,1 0 0,-1 0 0,1-1 0,-1 1 0,1 0 0,0-1 0,0 1 0,0 0 0,0-1 0,1 1 0,-1 0 0,0-1 0,1 1 0,0 0 0,1-4 0,3-12 0,1 0 0,1 1 0,1 0 0,0 0 0,1 1 0,1 0 0,17-21 0,5-2 0,57-53 0,46-41-1365,-113 112-5461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7.109"/>
    </inkml:context>
    <inkml:brush xml:id="br0">
      <inkml:brushProperty name="width" value="0.035" units="cm"/>
      <inkml:brushProperty name="height" value="0.035" units="cm"/>
    </inkml:brush>
  </inkml:definitions>
  <inkml:trace contextRef="#ctx0" brushRef="#br0">597 28 24575,'-7'-1'0,"0"0"0,1 0 0,-1-1 0,0 1 0,-9-5 0,-22-5 0,26 9 0,0 1 0,0 0 0,-1 1 0,1 0 0,0 1 0,0 0 0,0 1 0,0 1 0,0 0 0,1 0 0,-1 1 0,1 0 0,0 1 0,0 1 0,0 0 0,1 0 0,0 1 0,0 0 0,0 1 0,1 0 0,1 0 0,-1 1 0,-12 17 0,15-14 0,0-1 0,0 1 0,1 0 0,1 1 0,0-1 0,0 1 0,1 0 0,1 0 0,0 0 0,1 0 0,1 0 0,0 1 0,0-1 0,1 0 0,3 14 0,-3-24 0,-1 0 0,1-1 0,0 1 0,0 0 0,0-1 0,0 1 0,0-1 0,0 1 0,1-1 0,-1 0 0,1 1 0,0-1 0,-1 0 0,1 0 0,0 0 0,0 0 0,4 2 0,-1-1 0,0 0 0,1 0 0,-1-1 0,0 0 0,1 0 0,0 0 0,-1-1 0,7 1 0,10 0 0,0 0 0,0-2 0,32-4 0,-20-1 0,0-1 0,-1-2 0,0-2 0,0-1 0,-1-1 0,-1-1 0,0-3 0,0 0 0,-2-2 0,0 0 0,-1-3 0,-1 0 0,34-35 0,-59 53 0,55-61 0,-53 60 0,-1-1 0,1 0 0,-1 0 0,0 0 0,-1 0 0,1 0 0,-1 0 0,0-1 0,0 1 0,-1-1 0,0 1 0,1-8 0,-2 13 0,1 0 0,-1-1 0,0 1 0,0-1 0,0 1 0,0-1 0,0 1 0,0-1 0,0 1 0,0-1 0,0 1 0,0-1 0,0 1 0,-1 0 0,1-1 0,0 1 0,0-1 0,0 1 0,-1-1 0,1 1 0,0 0 0,0-1 0,-1 1 0,1 0 0,0-1 0,-1 1 0,1 0 0,0-1 0,-1 1 0,1 0 0,0-1 0,-1 1 0,1 0 0,-1 0 0,1 0 0,-1-1 0,-15 11 0,-10 24 0,9 2 0,1 0 0,2 2 0,1 0 0,2 0 0,2 1 0,-9 77 0,-26 171 0,23-170 0,11-53 0,-3-1 0,-3 0 0,-45 113 0,50-152 0,0-1 0,-2 0 0,0-1 0,-2-1 0,0 0 0,-1 0 0,-2-2 0,0 0 0,0-1 0,-2-1 0,0-1 0,-35 22 0,17-17 0,-2 0 0,-53 18 0,75-33 0,-1 0 0,0-1 0,0-1 0,0-1 0,0-1 0,-1 0 0,-32-2 0,27-5-1365,6-2-5461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502"/>
    </inkml:context>
    <inkml:brush xml:id="br0">
      <inkml:brushProperty name="width" value="0.035" units="cm"/>
      <inkml:brushProperty name="height" value="0.035" units="cm"/>
    </inkml:brush>
  </inkml:definitions>
  <inkml:trace contextRef="#ctx0" brushRef="#br0">583 1 24575,'-24'0'0,"1"1"0,-1 1 0,-41 8 0,54-7 0,1 0 0,-1 1 0,1 1 0,0 0 0,0 0 0,0 1 0,0 0 0,1 0 0,0 1 0,-7 9 0,-19 18 0,3 1 0,1 2 0,2 2 0,1 0 0,2 2 0,-29 62 0,38-65 0,1 1 0,2 0 0,2 1 0,2 1 0,1 0 0,2 0 0,-3 71 0,11-102 0,0 0 0,1 0 0,-1 0 0,2 0 0,0 0 0,0 0 0,0-1 0,1 0 0,1 1 0,0-1 0,0-1 0,0 1 0,1-1 0,1 0 0,-1 0 0,1-1 0,1 0 0,-1 0 0,15 10 0,-6-6 0,1 0 0,0-1 0,1-1 0,0 0 0,0-2 0,0 0 0,1-1 0,0 0 0,25 2 0,-8-4-682,51-2-1,-61-3-6143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835"/>
    </inkml:context>
    <inkml:brush xml:id="br0">
      <inkml:brushProperty name="width" value="0.035" units="cm"/>
      <inkml:brushProperty name="height" value="0.035" units="cm"/>
    </inkml:brush>
  </inkml:definitions>
  <inkml:trace contextRef="#ctx0" brushRef="#br0">38 0 24575,'0'6'0,"-11"6"0,-3 6 0,1 1-8191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184"/>
    </inkml:context>
    <inkml:brush xml:id="br0">
      <inkml:brushProperty name="width" value="0.035" units="cm"/>
      <inkml:brushProperty name="height" value="0.035" units="cm"/>
    </inkml:brush>
  </inkml:definitions>
  <inkml:trace contextRef="#ctx0" brushRef="#br0">38 19 24575,'-6'0'0,"-11"0"0,7 0 0,5-5 0,9-2 0,4 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533"/>
    </inkml:context>
    <inkml:brush xml:id="br0">
      <inkml:brushProperty name="width" value="0.035" units="cm"/>
      <inkml:brushProperty name="height" value="0.035" units="cm"/>
    </inkml:brush>
  </inkml:definitions>
  <inkml:trace contextRef="#ctx0" brushRef="#br0">152 0 24575,'49'26'0,"0"2"0,-2 2 0,-1 2 0,-2 2 0,-1 2 0,-1 2 0,38 47 0,-71-74 0,-1 0 0,-1 1 0,0 0 0,-1 1 0,0-1 0,-1 1 0,-1 0 0,1 1 0,-2-1 0,0 1 0,-1-1 0,0 1 0,-1 0 0,-1 0 0,-2 27 0,0-21 0,-1-1 0,-1 0 0,0-1 0,-2 1 0,0-1 0,-1 0 0,0 0 0,-2-1 0,0 0 0,-1 0 0,-12 15 0,-31 29 0,-2-3 0,-3-2 0,-126 95 0,165-137-227,-1-1-1,0 0 1,-1-1-1,0-2 1,-30 12-1,25-15-6598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943"/>
    </inkml:context>
    <inkml:brush xml:id="br0">
      <inkml:brushProperty name="width" value="0.035" units="cm"/>
      <inkml:brushProperty name="height" value="0.035" units="cm"/>
      <inkml:brushProperty name="color" value="#66CC00"/>
    </inkml:brush>
  </inkml:definitions>
  <inkml:trace contextRef="#ctx0" brushRef="#br0">0 1 24575,'0'0'-8191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45.945"/>
    </inkml:context>
    <inkml:brush xml:id="br0">
      <inkml:brushProperty name="width" value="0.035" units="cm"/>
      <inkml:brushProperty name="height" value="0.035" units="cm"/>
    </inkml:brush>
  </inkml:definitions>
  <inkml:trace contextRef="#ctx0" brushRef="#br0">0 965 24575,'25'0'0,"0"-1"0,1-1 0,-1-1 0,-1-1 0,49-15 0,-62 16 0,-1-2 0,0 1 0,0-1 0,-1-1 0,1 0 0,-1 0 0,-1-1 0,1 0 0,-1-1 0,0 1 0,-1-2 0,0 1 0,0-1 0,-1 0 0,0 0 0,6-13 0,120-261 0,-118 253 0,-2 0 0,-1-1 0,-1-1 0,-2 0 0,-1 0 0,-1-1 0,-2 0 0,-2 0 0,-1-37 0,0 32-73,0 22-185,-1-1-1,-1 1 1,0-1-1,-6-25 1,0 22-6568</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3.678"/>
    </inkml:context>
    <inkml:brush xml:id="br0">
      <inkml:brushProperty name="width" value="0.025" units="cm"/>
      <inkml:brushProperty name="height" value="0.025" units="cm"/>
      <inkml:brushProperty name="color" value="#00A0D7"/>
    </inkml:brush>
  </inkml:definitions>
  <inkml:trace contextRef="#ctx0" brushRef="#br0">1 0 24575,'0'6'0,"0"6"0,0 7 0,0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4.619"/>
    </inkml:context>
    <inkml:brush xml:id="br0">
      <inkml:brushProperty name="width" value="0.025" units="cm"/>
      <inkml:brushProperty name="height" value="0.025" units="cm"/>
      <inkml:brushProperty name="color" value="#00A0D7"/>
    </inkml:brush>
  </inkml:definitions>
  <inkml:trace contextRef="#ctx0" brushRef="#br0">1 93 24575,'22'-2'0,"0"-1"0,-1-1 0,1 0 0,-1-2 0,0 0 0,0-2 0,0 0 0,-1-1 0,-1-1 0,23-16 0,-42 26 0,1-1 0,-1 1 0,0-1 0,1 1 0,-1-1 0,1 1 0,-1 0 0,1-1 0,-1 1 0,1 0 0,0-1 0,-1 1 0,1 0 0,-1 0 0,1-1 0,0 1 0,-1 0 0,1 0 0,0 0 0,-1 0 0,1 0 0,-1 0 0,1 0 0,0 0 0,-1 0 0,1 0 0,0 0 0,-1 0 0,1 1 0,0-1 0,-1 0 0,1 0 0,-1 1 0,1-1 0,4 24 0,-15 33 0,10-55 0,-55 159 0,43-130 0,7-16 0,-19 39 0,23-52 0,0 0 0,-1 0 0,1 0 0,-1 0 0,1 0 0,-1 0 0,0-1 0,0 1 0,1 0 0,-1-1 0,-1 0 0,1 1 0,0-1 0,0 0 0,0 0 0,0 0 0,-1-1 0,1 1 0,-1 0 0,-2-1 0,29-3-57,-19 2-61,1 0-1,-1 0 0,0 0 0,1 1 0,-1 0 0,1 0 0,-1 0 0,0 1 0,1-1 0,9 4 0,-7 2-6707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5.710"/>
    </inkml:context>
    <inkml:brush xml:id="br0">
      <inkml:brushProperty name="width" value="0.025" units="cm"/>
      <inkml:brushProperty name="height" value="0.025" units="cm"/>
      <inkml:brushProperty name="color" value="#00A0D7"/>
    </inkml:brush>
  </inkml:definitions>
  <inkml:trace contextRef="#ctx0" brushRef="#br0">8 6 24575,'0'0'0,"0"1"0,0-1 0,0 1 0,0-1 0,-1 1 0,1-1 0,0 1 0,0 0 0,0-1 0,0 1 0,-1-1 0,1 1 0,0-1 0,-1 1 0,1-1 0,0 0 0,-1 1 0,1-1 0,0 1 0,-1-1 0,1 0 0,-1 1 0,1-1 0,-1 1 0,15-4 0,105-11 0,-111 14 0,1-1 0,0 1 0,0 1 0,0 0 0,0 0 0,-1 1 0,1 0 0,-1 0 0,1 1 0,-1 0 0,11 5 0,-18-7 0,1 0 0,-1 0 0,0 0 0,1 0 0,-1 0 0,0 0 0,0 0 0,1 0 0,-1 1 0,0-1 0,0 0 0,0 1 0,-1-1 0,1 0 0,0 1 0,0 0 0,-1-1 0,1 1 0,-1-1 0,0 1 0,1-1 0,-1 1 0,0 0 0,0-1 0,0 4 0,-1-2 0,0 0 0,0 0 0,0-1 0,0 1 0,-1 0 0,1-1 0,-1 1 0,0-1 0,0 1 0,0-1 0,0 0 0,0 0 0,-3 2 0,-8 6 0,0-1 0,0 0 0,-1-1 0,-18 7 0,24-11 0,0 0 0,1 0 0,0 1 0,0-1 0,0 1 0,0 1 0,1 0 0,0 0 0,-9 10 0,14-14 0,-1 0 0,1 0 0,0 0 0,0 0 0,0 0 0,0 0 0,0 0 0,1 1 0,-1-1 0,1 0 0,-1 0 0,1 1 0,0-1 0,0 0 0,0 1 0,0-1 0,0 0 0,1 1 0,-1-1 0,1 0 0,-1 0 0,1 1 0,0-1 0,0 0 0,0 0 0,0 0 0,0 0 0,0 0 0,1 0 0,-1 0 0,1 0 0,-1-1 0,1 1 0,0-1 0,-1 1 0,1-1 0,0 1 0,0-1 0,4 2 0,0 0 9,0 1 0,0-1-1,1 0 1,-1-1 0,1 0 0,0 0-1,0 0 1,0-1 0,11 1 0,66-2-735,-65 0-1,8-1-6099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6.869"/>
    </inkml:context>
    <inkml:brush xml:id="br0">
      <inkml:brushProperty name="width" value="0.025" units="cm"/>
      <inkml:brushProperty name="height" value="0.025" units="cm"/>
      <inkml:brushProperty name="color" value="#00A0D7"/>
    </inkml:brush>
  </inkml:definitions>
  <inkml:trace contextRef="#ctx0" brushRef="#br0">1 65 24575,'0'-2'0,"0"0"0,0 0 0,0 0 0,1 0 0,-1 0 0,1 0 0,-1 0 0,1 0 0,0 0 0,0 0 0,0 0 0,0 1 0,0-1 0,0 0 0,0 1 0,1-1 0,-1 1 0,1-1 0,-1 1 0,3-2 0,1 0 0,0 0 0,0 0 0,0 1 0,0 0 0,0 0 0,1 0 0,8-1 0,4 1 0,1 0 0,-1 1 0,0 0 0,19 3 0,-32-2 0,-1 1 0,0-1 0,1 1 0,-1 0 0,0 0 0,0 1 0,0-1 0,1 1 0,-2 0 0,1 0 0,0 0 0,0 0 0,-1 1 0,1-1 0,-1 1 0,0 0 0,0 0 0,0 0 0,0 1 0,0-1 0,-1 1 0,5 7 0,-5-7 0,-1 1 0,0 0 0,0-1 0,0 1 0,0 0 0,-1 0 0,0-1 0,0 1 0,0 0 0,0 0 0,-1 0 0,0-1 0,0 1 0,0 0 0,0-1 0,-1 1 0,0-1 0,0 0 0,0 1 0,-4 5 0,5-8 0,0 1 0,0-1 0,0 1 0,0-1 0,0 1 0,1-1 0,-1 1 0,1 0 0,0-1 0,0 1 0,0 0 0,0-1 0,0 1 0,0 0 0,1-1 0,0 1 0,0 3 0,23 49 0,-3-9 0,-20-41 0,1 0 0,-1 0 0,0 0 0,0 1 0,-1-1 0,0 0 0,0 0 0,0 0 0,0 0 0,-1 1 0,0-1 0,0 0 0,0 0 0,-1 0 0,1 0 0,-5 8 0,2-9 0,1 1 0,-1-1 0,0-1 0,0 1 0,0 0 0,0-1 0,-1 0 0,1 0 0,-1 0 0,0-1 0,0 0 0,0 0 0,0 0 0,0 0 0,-1-1 0,-5 2 0,-85 24-1365,75-22-5461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8.136"/>
    </inkml:context>
    <inkml:brush xml:id="br0">
      <inkml:brushProperty name="width" value="0.025" units="cm"/>
      <inkml:brushProperty name="height" value="0.025" units="cm"/>
      <inkml:brushProperty name="color" value="#00A0D7"/>
    </inkml:brush>
  </inkml:definitions>
  <inkml:trace contextRef="#ctx0" brushRef="#br0">26 268 24575,'-12'-35'0,"1"5"0,10 23 0,0 1 0,0-1 0,1 0 0,0 0 0,0 0 0,1 0 0,0 0 0,0 0 0,1 0 0,4-12 0,2 2 0,1 0 0,17-26 0,-7 13 0,-19 30 0,0-1 0,0 1 0,0-1 0,0 1 0,0 0 0,0-1 0,0 1 0,0 0 0,1-1 0,-1 1 0,0 0 0,0-1 0,0 1 0,1 0 0,-1 0 0,0-1 0,1 1 0,-1 0 0,0 0 0,0-1 0,1 1 0,-1 0 0,0 0 0,1 0 0,-1 0 0,0-1 0,1 1 0,-1 0 0,1 0 0,-1 0 0,0 0 0,1 0 0,-1 0 0,0 0 0,1 0 0,-1 0 0,1 0 0,0 0 0,4 17 0,-4 32 0,-1-44 0,0 22 0,-2 0 0,-1-1 0,-1 1 0,-1 0 0,-13 37 0,17-61 0,0 0 0,0 0 0,0 0 0,0 0 0,1 1 0,-1-1 0,1 0 0,0 0 0,-1 0 0,2 1 0,-1-1 0,0 0 0,1 0 0,-1 0 0,1 0 0,0 1 0,0-1 0,0 0 0,0 0 0,2 3 0,-1-5 0,0 1 0,0 0 0,1 0 0,-1-1 0,0 1 0,1-1 0,-1 0 0,0 0 0,1 1 0,0-2 0,-1 1 0,1 0 0,-1 0 0,1-1 0,0 0 0,0 1 0,-1-1 0,1 0 0,0 0 0,0-1 0,-1 1 0,1-1 0,0 1 0,3-2 0,24-11 0,17-5 0,-46 18 0,0 0 0,0-1 0,0 1 0,0 0 0,0 0 0,0 0 0,1 0 0,-1 0 0,0 0 0,0 0 0,0 0 0,0 0 0,0 1 0,0-1 0,0 0 0,0 1 0,0-1 0,0 1 0,0-1 0,0 1 0,0-1 0,0 1 0,0 0 0,0 0 0,-1-1 0,1 1 0,0 0 0,0 0 0,-1 0 0,1 0 0,-1 0 0,1 0 0,-1-1 0,1 3 0,4 12-64,-3-10-99,-1 0 1,1 0-1,0 0 0,0 0 1,1-1-1,-1 1 1,4 4-1,7 4-6663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9.118"/>
    </inkml:context>
    <inkml:brush xml:id="br0">
      <inkml:brushProperty name="width" value="0.025" units="cm"/>
      <inkml:brushProperty name="height" value="0.025" units="cm"/>
      <inkml:brushProperty name="color" value="#00A0D7"/>
    </inkml:brush>
  </inkml:definitions>
  <inkml:trace contextRef="#ctx0" brushRef="#br0">57 89 24575,'18'0'0,"0"-1"0,-1-1 0,1-1 0,0 0 0,-1-1 0,0-1 0,0-1 0,0-1 0,31-16 0,-47 22 0,0 1 0,0-1 0,0 1 0,0-1 0,0 0 0,0 0 0,0 0 0,0 1 0,0-1 0,-1 0 0,1 0 0,0 0 0,-1 0 0,1 0 0,0 0 0,-1 0 0,1-3 0,-1 4 0,0-1 0,0 0 0,0 1 0,0-1 0,-1 1 0,1-1 0,0 1 0,0-1 0,-1 1 0,1-1 0,0 1 0,-1-1 0,1 1 0,0-1 0,-1 1 0,1 0 0,-1-1 0,1 1 0,0 0 0,-1-1 0,1 1 0,-1 0 0,1-1 0,-1 1 0,0 0 0,-3-1 0,1-1 0,-1 1 0,1 1 0,-1-1 0,0 1 0,1-1 0,-1 1 0,0 0 0,1 0 0,-5 1 0,1 1 0,-1 0 0,1 0 0,-1 1 0,1 0 0,0 0 0,0 1 0,1 0 0,-1 0 0,1 1 0,0 0 0,0 0 0,0 0 0,1 1 0,0-1 0,0 1 0,0 1 0,-7 11 0,9-12 0,0 0 0,1 0 0,-1 0 0,1 0 0,0 0 0,0 0 0,1 1 0,0-1 0,0 1 0,1-1 0,-1 1 0,1-1 0,1 1 0,-1-1 0,1 1 0,1-1 0,-1 1 0,1-1 0,0 0 0,0 0 0,5 9 0,48 68 0,-25-42 0,-26-34 0,0 1 0,0-1 0,-1 1 0,0 0 0,-1 0 0,1 0 0,-2 1 0,1-1 0,-1 0 0,0 1 0,-1-1 0,-1 17 0,1-20 0,0-1 0,-1 0 0,1 1 0,-1-1 0,0 0 0,0 0 0,-1 0 0,1 0 0,-1 0 0,0 0 0,0 0 0,0 0 0,-1-1 0,1 1 0,-1-1 0,0 0 0,0 0 0,0 0 0,0 0 0,0 0 0,-1 0 0,1-1 0,-1 0 0,0 0 0,0 0 0,-7 3 0,6-4-54,0 1-1,0-1 0,-1 0 1,1 0-1,0-1 1,-1 1-1,1-1 0,-1 0 1,1-1-1,0 1 1,-1-1-1,1 0 0,0-1 1,0 1-1,0-1 0,0 0 1,0 0-1,0-1 1,0 1-1,1-1 0,-1 0 1,1 0-1,0-1 1,-5-4-1,-5-12-6771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018"/>
    </inkml:context>
    <inkml:brush xml:id="br0">
      <inkml:brushProperty name="width" value="0.025" units="cm"/>
      <inkml:brushProperty name="height" value="0.025" units="cm"/>
      <inkml:brushProperty name="color" value="#00A0D7"/>
    </inkml:brush>
  </inkml:definitions>
  <inkml:trace contextRef="#ctx0" brushRef="#br0">307 27 24575,'-7'0'0,"1"-1"0,-1-1 0,0 1 0,1-1 0,-11-4 0,-21-6 0,31 11 0,0 0 0,0 0 0,1 1 0,-1 0 0,0 0 0,0 1 0,0 0 0,0 0 0,0 1 0,1-1 0,-1 2 0,0-1 0,-10 6 0,9-3 0,0 1 0,0 0 0,1 0 0,0 1 0,0-1 0,0 2 0,1-1 0,0 1 0,-7 12 0,7-9 0,1 0 0,0 0 0,1 1 0,0-1 0,1 1 0,0 0 0,1 0 0,0 0 0,1 0 0,1 18 0,0-25 0,0 0 0,1 0 0,0-1 0,0 1 0,0 0 0,0 0 0,1-1 0,-1 1 0,1-1 0,1 0 0,-1 1 0,5 6 0,-4-9 0,-1 0 0,0 1 0,1-1 0,0 0 0,-1-1 0,1 1 0,0 0 0,0-1 0,0 0 0,0 1 0,0-1 0,0 0 0,0-1 0,1 1 0,-1-1 0,0 1 0,1-1 0,-1 0 0,0 0 0,6-1 0,-4 0 0,0-1 0,0 1 0,0-1 0,0 0 0,0-1 0,-1 1 0,1-1 0,-1 0 0,0 0 0,0 0 0,0 0 0,0-1 0,0 0 0,-1 0 0,3-4 0,-4 7 0,-1 0 0,0-1 0,0 1 0,0 0 0,0-1 0,0 1 0,0 0 0,0-1 0,-1 1 0,1-1 0,-1 1 0,1-1 0,-1 0 0,1 1 0,-1-1 0,0 0 0,0 1 0,0-1 0,0 0 0,0 1 0,0-1 0,0 0 0,0 1 0,-1-1 0,1 1 0,-1-1 0,1 0 0,-1 1 0,0-1 0,1 1 0,-1-1 0,0 1 0,0 0 0,0-1 0,0 1 0,0 0 0,0 0 0,-1 0 0,1 0 0,0 0 0,-1 0 0,1 0 0,0 0 0,-1 0 0,1 0 0,-1 1 0,1-1 0,-3 0 0,-25-6-1365,-1 2-5461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914"/>
    </inkml:context>
    <inkml:brush xml:id="br0">
      <inkml:brushProperty name="width" value="0.025" units="cm"/>
      <inkml:brushProperty name="height" value="0.025" units="cm"/>
      <inkml:brushProperty name="color" value="#00A0D7"/>
    </inkml:brush>
  </inkml:definitions>
  <inkml:trace contextRef="#ctx0" brushRef="#br0">15 91 24575,'0'0'0,"-1"0"0,1 1 0,-1-1 0,1 0 0,-1 0 0,1 0 0,-1 0 0,1-1 0,-1 1 0,1 0 0,-1 0 0,1 0 0,-1 0 0,1-1 0,-1 1 0,1 0 0,-1 0 0,1-1 0,-1 1 0,1 0 0,0-1 0,-1 1 0,1 0 0,-1-1 0,1 1 0,0-1 0,-1 1 0,1 0 0,0-1 0,0 1 0,-1-1 0,1 1 0,0-1 0,0 1 0,0-1 0,0 1 0,0-1 0,0 1 0,0-1 0,0 1 0,0-1 0,0 0 0,0 1 0,0-1 0,0 1 0,0-1 0,0 1 0,0-1 0,0 1 0,1-1 0,-1 1 0,0-1 0,0 1 0,1 0 0,-1-1 0,0 1 0,1-1 0,0 0 0,0-1 0,0-1 0,1 1 0,0-1 0,0 1 0,0 0 0,0 0 0,0 0 0,0 0 0,4-3 0,19-4 0,-1 1 0,1 0 0,1 2 0,44-4 0,-67 9 0,0 0 0,1 0 0,-1 1 0,0 0 0,0-1 0,1 1 0,-1 1 0,0-1 0,0 0 0,0 1 0,1-1 0,-1 1 0,0 0 0,0 0 0,0 0 0,0 1 0,0-1 0,0 1 0,-1-1 0,1 1 0,0 0 0,-1 0 0,1 0 0,-1 1 0,0-1 0,0 1 0,0-1 0,0 1 0,0-1 0,0 1 0,-1 0 0,0 0 0,1 0 0,-1 0 0,0 0 0,0 0 0,-1 0 0,1 1 0,0-1 0,-1 0 0,0 5 0,1 15-97,0 0-1,-2 0 1,-1 0-1,-1 0 1,-1-1-1,0 1 1,-2-1-1,-1 0 1,0 0-1,-2-1 1,0 0-1,-2-1 0,-16 26 1,14-27-6729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256"/>
    </inkml:context>
    <inkml:brush xml:id="br0">
      <inkml:brushProperty name="width" value="0.025" units="cm"/>
      <inkml:brushProperty name="height" value="0.025" units="cm"/>
      <inkml:brushProperty name="color" value="#00A0D7"/>
    </inkml:brush>
  </inkml:definitions>
  <inkml:trace contextRef="#ctx0" brushRef="#br0">0 33 24575,'0'-5'0,"11"-2"0,8 0 0,6 2 0,5 1 0,2 1 0,0 2 0,1 1 0,-1 0 0,-5 5 0,-8 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053"/>
    </inkml:context>
    <inkml:brush xml:id="br0">
      <inkml:brushProperty name="width" value="0.035" units="cm"/>
      <inkml:brushProperty name="height" value="0.035" units="cm"/>
      <inkml:brushProperty name="color" value="#E71224"/>
    </inkml:brush>
  </inkml:definitions>
  <inkml:trace contextRef="#ctx0" brushRef="#br0">1 1 24575,'491'0'0,"-487"0"0,0 0 0,1 0 0,-1 0 0,0 0 0,0 1 0,-1 0 0,1 0 0,0 0 0,0 0 0,0 0 0,0 1 0,-1-1 0,1 1 0,-1 0 0,7 5 0,-8-5 0,-1 1 0,1-1 0,-1 1 0,0 0 0,1-1 0,-1 1 0,0 0 0,-1 0 0,1 0 0,0 0 0,-1 0 0,0 0 0,1 0 0,-1 0 0,0 0 0,-1 0 0,1 0 0,0 0 0,-1 0 0,0-1 0,0 1 0,-1 3 0,-11 36 0,-19 40 0,-5 16 0,3-10 0,23-62 0,1 1 0,1 0 0,-10 47 0,4 6 0,8-51 0,2 0 0,-4 48 0,10 75-1365,-1-125-5461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2.355"/>
    </inkml:context>
    <inkml:brush xml:id="br0">
      <inkml:brushProperty name="width" value="0.035" units="cm"/>
      <inkml:brushProperty name="height" value="0.035" units="cm"/>
      <inkml:brushProperty name="color" value="#66CC00"/>
    </inkml:brush>
  </inkml:definitions>
  <inkml:trace contextRef="#ctx0" brushRef="#br0">0 945 24575,'54'-48'0,"2"2"0,2 3 0,94-53 0,-134 83 0,-1 0 0,27-26 0,-8 6 0,-18 15 0,-1-1 0,0 0 0,26-43 0,-9 15 0,-12 12 0,-1-1 0,-2-1 0,-1-1 0,13-40 0,8-19 0,-35 89 0,-1-1 0,-1 0 0,0 0 0,0 0 0,-1 0 0,0 0 0,0-10 0,-1 18 0,1-1 0,-1 0 0,0 1 0,0-1 0,0 0 0,0 1 0,0-1 0,-1 0 0,1 1 0,0-1 0,-1 0 0,1 1 0,-1-1 0,0 1 0,1-1 0,-1 1 0,0-1 0,0 1 0,0 0 0,0-1 0,0 1 0,0 0 0,-1 0 0,1 0 0,0 0 0,-1 0 0,1 0 0,0 0 0,-1 0 0,1 0 0,-1 1 0,0-1 0,1 1 0,-1-1 0,1 1 0,-1-1 0,0 1 0,1 0 0,-1 0 0,0 0 0,1 0 0,-1 0 0,0 0 0,1 0 0,-3 1 0,2 0 0,-1 0 0,1 0 0,0 1 0,-1-1 0,1 0 0,0 1 0,0-1 0,0 1 0,0 0 0,0 0 0,1 0 0,-1 0 0,0 0 0,1 0 0,-1 0 0,1 0 0,0 1 0,-1 2 0,-19 52 0,16-41 0,-33 118 0,15-38 0,11-51 0,3 1 0,1 0 0,-3 55 0,9-71 0,-10 54 0,-3 17 0,0 0 0,9-74 0,1 1 0,0 29 0,6 23 0,0-54 0,0 0 0,-2 0 0,0 0 0,-2 0 0,-7 29 0,1-10 0,2 2 0,1-1 0,3 1 0,2-1 0,5 52 0,-1 13 0,-1-14 0,-5 111 0,3-205 0,0-1 0,0 1 0,0-1 0,0 0 0,-1 1 0,1-1 0,-1 1 0,1-1 0,-1 0 0,0 1 0,0-1 0,0 0 0,0 0 0,-1 0 0,1 0 0,-1 0 0,1 0 0,-1 0 0,0 0 0,1-1 0,-1 1 0,0-1 0,0 1 0,0-1 0,0 0 0,0 1 0,-1-1 0,1 0 0,0-1 0,-1 1 0,1 0 0,0-1 0,-1 1 0,1-1 0,-1 0 0,1 1 0,-1-1 0,1-1 0,-5 1 0,-1-2 0,0 0 0,0 0 0,0 0 0,1-1 0,-1 0 0,1 0 0,-1-1 0,1 0 0,1-1 0,-13-9 0,0-4 0,2-1 0,0-1 0,1 0 0,1-1 0,1-1 0,1 0 0,1-1 0,0-1 0,2 1 0,-11-40 0,16 36 0,0-1 0,2 0 0,1 0 0,1 0 0,2 0 0,5-37 0,-5 52 0,2 0 0,0 0 0,0 0 0,1 1 0,1-1 0,0 1 0,1 0 0,13-20 0,3 1 0,44-48 0,-42 52 0,32-42 0,-31 35 0,32-31 0,-24 29 0,-27 28 0,1 0 0,0 0 0,1 0 0,0 1 0,0 0 0,1 1 0,14-9 0,61-24 0,-50 24 0,54-31 0,-71 36 0,0 2 0,27-10 0,25-14 0,-50 20 0,0 0 0,-1-1 0,0-1 0,-1-1 0,26-30 0,-36 35 0,-1 0 0,-1-1 0,0 1 0,6-19 0,-9 22 0,0 0 0,0 0 0,1 0 0,0 0 0,0 1 0,1 0 0,0-1 0,0 1 0,0 1 0,1-1 0,0 1 0,0-1 0,0 1 0,1 1 0,7-6 0,11-2 0,-17 9 0,-1 1 0,-1-1 0,1-1 0,0 1 0,-1-1 0,6-5 0,-27 26 0,-1 1 0,0 0 0,-17 27 0,29-38 0,0 1 0,0 0 0,1 1 0,0-1 0,1 1 0,0 0 0,1 0 0,-1 0 0,2 0 0,-2 13 0,2-9 0,0-1 0,0 1 0,1-1 0,1 1 0,0-1 0,3 14 0,-3-23 0,-1 0 0,1 0 0,1-1 0,-1 1 0,0 0 0,1 0 0,-1-1 0,1 1 0,0-1 0,0 1 0,0-1 0,0 0 0,0 1 0,0-1 0,1 0 0,-1-1 0,1 1 0,-1 0 0,1-1 0,0 1 0,-1-1 0,1 0 0,0 0 0,0 0 0,6 1 0,6 0 0,0 0 0,-1-1 0,1 0 0,0-1 0,0-1 0,0-1 0,0 0 0,-1 0 0,1-2 0,15-5 0,-23 7 0,1-1 0,-1-1 0,1 1 0,-1-1 0,0-1 0,-1 1 0,1-1 0,-1 0 0,0-1 0,0 1 0,0-1 0,-1 0 0,0-1 0,0 1 0,-1-1 0,1 0 0,-2 0 0,1 0 0,5-16 0,-5 6 0,-2 9 0,-1 1 0,2 0 0,-1 0 0,1 0 0,0 0 0,7-12 0,-9 18 0,-1 1 0,0 0 0,0 0 0,1 0 0,-1 0 0,0 0 0,0 0 0,1 0 0,-1 0 0,0 0 0,0 0 0,1 0 0,-1 0 0,0 0 0,0 0 0,1 0 0,-1 0 0,0 0 0,0 0 0,1 0 0,-1 1 0,0-1 0,0 0 0,0 0 0,1 0 0,-1 0 0,0 0 0,0 1 0,0-1 0,1 0 0,-1 0 0,0 0 0,0 1 0,0-1 0,0 0 0,0 0 0,1 1 0,-1-1 0,0 0 0,0 0 0,0 1 0,0-1 0,0 0 0,0 0 0,0 1 0,0-1 0,0 0 0,0 0 0,0 1 0,0-1 0,0 0 0,0 0 0,0 1 0,0-1 0,0 0 0,-1 0 0,1 1 0,2 18 0,1 409 0,-6-210 0,5-120 0,-5 109 0,2-199 0,-1 0 0,0 0 0,0 0 0,-1 0 0,0-1 0,0 1 0,-1-1 0,0 0 0,0 0 0,-1 0 0,0 0 0,-7 6 0,-9 10 0,-45 35 0,57-50 0,-87 75 0,88-76 0,-1 0 0,1-1 0,-1 0 0,0-1 0,0 0 0,0 0 0,-1-1 0,0 0 0,0 0 0,0-1 0,0-1 0,0 0 0,-1 0 0,-11 0 0,-7 3-1365,2 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730"/>
    </inkml:context>
    <inkml:brush xml:id="br0">
      <inkml:brushProperty name="width" value="0.025" units="cm"/>
      <inkml:brushProperty name="height" value="0.025" units="cm"/>
      <inkml:brushProperty name="color" value="#00A0D7"/>
    </inkml:brush>
  </inkml:definitions>
  <inkml:trace contextRef="#ctx0" brushRef="#br0">32 0 24575,'-5'0'0,"-8"0"0,0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2.486"/>
    </inkml:context>
    <inkml:brush xml:id="br0">
      <inkml:brushProperty name="width" value="0.025" units="cm"/>
      <inkml:brushProperty name="height" value="0.025" units="cm"/>
      <inkml:brushProperty name="color" value="#00A0D7"/>
    </inkml:brush>
  </inkml:definitions>
  <inkml:trace contextRef="#ctx0" brushRef="#br0">6 240 24575,'3'-3'0,"1"1"0,-1-1 0,0 1 0,1-1 0,-1 1 0,1 1 0,0-1 0,0 0 0,0 1 0,0 0 0,0 0 0,0 0 0,0 0 0,0 1 0,0-1 0,0 1 0,0 0 0,0 1 0,0-1 0,0 0 0,1 1 0,-1 0 0,0 0 0,-1 1 0,7 1 0,-5-1 0,0 1 0,0-1 0,0 1 0,-1 0 0,1 0 0,-1 0 0,0 1 0,1-1 0,-2 1 0,1 0 0,0 0 0,-1 1 0,0-1 0,0 1 0,0 0 0,0-1 0,-1 1 0,3 8 0,-2-2 0,-2-1 0,1 1 0,-1 0 0,-1-1 0,0 1 0,0 0 0,-1-1 0,-1 1 0,0 0 0,0-1 0,-1 0 0,-5 13 0,7-19 0,0 0 0,-1-1 0,0 1 0,0-1 0,0 1 0,0-1 0,0 0 0,-1 0 0,0 0 0,1 0 0,-1-1 0,0 1 0,0 0 0,-1-1 0,1 0 0,0 0 0,-1 0 0,1 0 0,-1-1 0,0 0 0,1 1 0,-1-1 0,0 0 0,0-1 0,0 1 0,0-1 0,0 1 0,0-1 0,0-1 0,0 1 0,0 0 0,1-1 0,-1 0 0,0 0 0,-6-2 0,6 1 0,1 1 0,0-1 0,-1 0 0,1-1 0,0 1 0,0 0 0,0-1 0,0 0 0,0 0 0,1 0 0,-1 0 0,1 0 0,0 0 0,0 0 0,0-1 0,0 1 0,0-1 0,1 0 0,0 1 0,0-1 0,0 0 0,0 0 0,0 0 0,1 0 0,0 0 0,0 0 0,0-5 0,0 3 0,0 1 0,1-1 0,-1 1 0,1-1 0,0 1 0,0-1 0,1 1 0,0 0 0,0-1 0,0 1 0,1 0 0,-1 0 0,1 1 0,0-1 0,1 1 0,-1-1 0,1 1 0,8-7 0,9-2 0,1 2 0,0 1 0,1 1 0,29-8 0,44-19 0,-89 33 0,0 0 0,0-1 0,0 1 0,-1-2 0,1 1 0,-1-1 0,11-10 0,-16 13 0,0 0 0,0 1 0,0-1 0,0 0 0,0 0 0,0 0 0,-1 0 0,1 0 0,-1 0 0,1 0 0,-1 0 0,0 0 0,0 0 0,0 0 0,0 0 0,0-1 0,0 1 0,-1 0 0,1 0 0,-1 0 0,1 0 0,-1 0 0,0 1 0,0-1 0,0 0 0,0 0 0,0 0 0,0 1 0,0-1 0,-1 0 0,1 1 0,-1-1 0,1 1 0,-3-2 0,-8-9 0,-2 1 0,1 0 0,-1 1 0,0 0 0,-1 2 0,0-1 0,-1 2 0,0 0 0,0 1 0,-25-6 0,39 11 4,0 0-1,-1 1 1,1-1-1,0 1 0,-1 0 1,1-1-1,-1 1 1,1 1-1,-1-1 0,1 0 1,0 0-1,-1 1 1,1-1-1,0 1 1,-1 0-1,1 0 0,0 0 1,0 0-1,-1 0 1,1 0-1,0 1 1,0-1-1,1 1 0,-1-1 1,0 1-1,0 0 1,1 0-1,-1 0 0,1 0 1,-1 0-1,1 0 1,0 0-1,0 0 1,-2 5-1,1 0-152,-1 1 1,1 0-1,1 0 1,-1 1-1,2-1 1,-1 0-1,1 0 1,0 1-1,2 10 1,4 13-6678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0.941"/>
    </inkml:context>
    <inkml:brush xml:id="br0">
      <inkml:brushProperty name="width" value="0.035" units="cm"/>
      <inkml:brushProperty name="height" value="0.035" units="cm"/>
    </inkml:brush>
  </inkml:definitions>
  <inkml:trace contextRef="#ctx0" brushRef="#br0">113 0 24575,'0'19'0,"1"3"0,-1-1 0,-1 1 0,-1-1 0,-1 1 0,0-1 0,-14 40 0,-3-7 0,-23 89 0,43-141-79,-5 16 288,5-18-245,0 1-1,-1-1 1,1 0-1,0 1 1,0-1-1,0 0 1,-1 1-1,1-1 1,0 0-1,0 0 1,0 1 0,-1-1-1,1 0 1,0 0-1,-1 1 1,1-1-1,0 0 1,-1 0-1,1 0 1,0 0-1,-1 1 1,1-1-1,0 0 1,-1 0-1,1 0 1,0 0 0,-1 0-1,1 0 1,-1 0-1,1 0 1,0 0-1,-1 0 1,1 0-1,0 0 1,-1 0-1,1 0 1,0 0-1,-1-1 1,1 1-1,-1 0 1,-6-6-6790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172"/>
    </inkml:context>
    <inkml:brush xml:id="br0">
      <inkml:brushProperty name="width" value="0.035" units="cm"/>
      <inkml:brushProperty name="height" value="0.035" units="cm"/>
    </inkml:brush>
  </inkml:definitions>
  <inkml:trace contextRef="#ctx0" brushRef="#br0">1 309 24575,'0'-12'0,"4"-68"0,-4 76 0,0 0 0,1 0 0,0 0 0,0 0 0,0 0 0,1 0 0,-1 0 0,1 1 0,0-1 0,0 1 0,0-1 0,1 1 0,-1-1 0,1 1 0,5-5 0,-7 8 0,-1-1 0,1 1 0,-1 0 0,1 0 0,-1 0 0,1 0 0,-1 0 0,1 0 0,-1-1 0,1 1 0,-1 0 0,1 1 0,-1-1 0,1 0 0,-1 0 0,1 0 0,-1 0 0,1 0 0,-1 0 0,1 1 0,-1-1 0,1 0 0,-1 0 0,1 1 0,-1-1 0,0 0 0,1 1 0,-1-1 0,1 0 0,-1 1 0,0-1 0,1 1 0,-1-1 0,0 1 0,0-1 0,1 0 0,-1 1 0,0-1 0,0 1 0,0-1 0,0 1 0,0-1 0,1 1 0,-1-1 0,0 1 0,0 0 0,5 29 0,-5-29 0,34 618 0,-34-579 0,-5 116 0,3-136 0,-1-1 0,-1 0 0,0-1 0,-1 1 0,-15 34 0,20-53 0,0 0 0,0 1 0,0-1 0,0 0 0,0 1 0,0-1 0,0 0 0,0 1 0,0-1 0,0 0 0,0 1 0,0-1 0,0 0 0,0 1 0,0-1 0,-1 0 0,1 1 0,0-1 0,0 0 0,0 0 0,-1 1 0,1-1 0,0 0 0,0 0 0,-1 1 0,1-1 0,0 0 0,-1 0 0,1 0 0,0 0 0,0 1 0,-1-1 0,1 0 0,0 0 0,-1 0 0,1 0 0,0 0 0,-1 0 0,1 0 0,0 0 0,-1 0 0,1 0 0,0 0 0,-1 0 0,1 0 0,0 0 0,-1 0 0,1 0 0,0 0 0,-1 0 0,1-1 0,-1 1 0,-5-24 0,3-35 0,5 23 0,2 0 0,9-40 0,1-13 0,17-126 0,-21 155 0,2 1 0,3 1 0,3 0 0,2 1 0,35-68 0,-45 102 0,2 1 0,0 0 0,1 1 0,2 1 0,0 0 0,22-23 0,-33 39 0,1 0 0,0 0 0,1 0 0,-1 0 0,0 1 0,1 0 0,0 0 0,0 0 0,0 1 0,0 0 0,0 0 0,11-2 0,-12 4 0,0 0 0,1 0 0,-1 1 0,0-1 0,1 1 0,-1 1 0,0-1 0,0 1 0,0-1 0,0 1 0,0 1 0,0-1 0,-1 1 0,1 0 0,-1 0 0,0 0 0,6 6 0,-3-2 0,0 1 0,-1 0 0,-1-1 0,1 2 0,-1-1 0,-1 1 0,1 0 0,-2-1 0,1 2 0,-1-1 0,0 0 0,2 18 0,-2-5 0,0 1 0,-1 0 0,-2-1 0,-2 32 0,1-47 0,0 0 0,0 0 0,-1 0 0,0 0 0,0-1 0,0 1 0,-1-1 0,0 1 0,0-1 0,-1 0 0,0 0 0,-6 8 0,-1-3 0,-1 0 0,0-1 0,-26 17 0,8-5 0,29-16 0,12-2 0,26 2 0,-20-4 0,-6 2 0,0-1 0,0 1 0,0 1 0,0 0 0,-1 1 0,0 0 0,0 0 0,0 1 0,-1 0 0,0 1 0,0 0 0,-1 1 0,0-1 0,-1 1 0,0 1 0,7 11 0,-9-13 0,-1 0 0,0 0 0,0 0 0,-1 0 0,0 1 0,-1-1 0,1 1 0,-2-1 0,1 1 0,-1 0 0,-1 0 0,1 0 0,-2 0 0,1-1 0,-1 1 0,0 0 0,-1 0 0,0-1 0,-1 1 0,1-1 0,-9 17 0,0-7 0,-1 1 0,-1-2 0,0 0 0,-1 0 0,-1-1 0,-1-1 0,-32 25 0,40-33 0,-1-1 0,0 0 0,0-1 0,-1 0 0,0 0 0,0-1 0,0 0 0,0 0 0,0-2 0,-1 1 0,0-1 0,1-1 0,-1 1 0,0-2 0,0 0 0,0 0 0,-18-3 0,26 2 6,1 1 0,-1-1 0,0 0 0,0 0 0,1 0 0,-1 0 0,1 0 0,-1-1 0,1 1 0,-1-1 0,1 0 0,0 1 0,0-1 0,0 0 0,0 0 0,0 0 0,0-1 0,1 1 0,-3-4 0,3 4-77,1 0 1,-1-1-1,1 1 0,0-1 0,-1 0 1,1 1-1,0-1 0,0 1 1,1-1-1,-1 1 0,1-1 0,-1 1 1,1-1-1,0 1 0,-1-1 1,1 1-1,1 0 0,-1 0 0,0-1 1,3-3-1,14-18-6755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568"/>
    </inkml:context>
    <inkml:brush xml:id="br0">
      <inkml:brushProperty name="width" value="0.035" units="cm"/>
      <inkml:brushProperty name="height" value="0.035" units="cm"/>
    </inkml:brush>
  </inkml:definitions>
  <inkml:trace contextRef="#ctx0" brushRef="#br0">28 1 24575,'0'49'0,"-3"1"0,-12 64 0,15-111 0,-4 13 0,2 0 0,0 0 0,1 0 0,1 26 0,0-39 0,0 1 0,1-1 0,-1 1 0,1-1 0,0 0 0,0 0 0,0 1 0,1-1 0,-1 0 0,1 0 0,-1 0 0,1 0 0,0-1 0,0 1 0,0 0 0,1-1 0,-1 1 0,1-1 0,-1 0 0,1 0 0,0 0 0,0 0 0,0 0 0,0-1 0,0 1 0,0-1 0,0 0 0,5 1 0,-1-1 0,-1 0 0,1-1 0,0 1 0,0-2 0,-1 1 0,1-1 0,0 0 0,-1 0 0,1-1 0,-1 0 0,1 0 0,-1 0 0,0-1 0,0 0 0,0 0 0,0-1 0,0 1 0,-1-1 0,1-1 0,-1 1 0,5-7 0,9-8 0,-2-1 0,0-1 0,-1 0 0,14-25 0,-7-1-1365,-16 25-5461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946"/>
    </inkml:context>
    <inkml:brush xml:id="br0">
      <inkml:brushProperty name="width" value="0.035" units="cm"/>
      <inkml:brushProperty name="height" value="0.035" units="cm"/>
    </inkml:brush>
  </inkml:definitions>
  <inkml:trace contextRef="#ctx0" brushRef="#br0">1 355 24575,'5'0'0,"2"5"0,5 2 0,0 5 0,4 6 0,3-1 0,0 3 0,1-3 0,2-4 0,-2-4-8191</inkml:trace>
  <inkml:trace contextRef="#ctx0" brushRef="#br0" timeOffset="1">276 19 24575,'0'-6'0,"-11"0"0,-2-1-8191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293"/>
    </inkml:context>
    <inkml:brush xml:id="br0">
      <inkml:brushProperty name="width" value="0.035" units="cm"/>
      <inkml:brushProperty name="height" value="0.035" units="cm"/>
    </inkml:brush>
  </inkml:definitions>
  <inkml:trace contextRef="#ctx0" brushRef="#br0">1 833 24575,'3'3'0,"0"0"0,1 0 0,-1-1 0,1 1 0,0-1 0,-1 0 0,1 0 0,0-1 0,0 1 0,1-1 0,-1 0 0,0 0 0,0 0 0,1 0 0,-1-1 0,0 0 0,0 0 0,1 0 0,-1 0 0,0-1 0,1 0 0,-1 0 0,0 0 0,0 0 0,0-1 0,5-1 0,4-3 0,0-1 0,-1 0 0,0-1 0,0 0 0,-1 0 0,17-17 0,13-16 0,-1-2 0,-2-2 0,-2-1 0,-3-2 0,-1-2 0,-3 0 0,-2-2 0,-2-1 0,-2-1 0,-3-1 0,-2-1 0,11-64 0,-28 114 0,0 1 0,0-1 0,0 0 0,-1 0 0,0 0 0,-1 0 0,1 1 0,-2-8 0,2 13 0,0-1 0,0 1 0,-1-1 0,1 1 0,0-1 0,0 1 0,0-1 0,-1 1 0,1-1 0,0 1 0,-1 0 0,1-1 0,0 1 0,-1-1 0,1 1 0,0 0 0,-1-1 0,1 1 0,-1 0 0,1 0 0,-1-1 0,1 1 0,-1 0 0,1 0 0,-1 0 0,1 0 0,-1-1 0,1 1 0,-1 0 0,1 0 0,-1 0 0,1 0 0,-1 0 0,-2 1 0,1 0 0,0 0 0,-1 1 0,1-1 0,0 0 0,0 1 0,0-1 0,0 1 0,0 0 0,1 0 0,-4 3 0,-39 50 0,1 1 0,4 1 0,-51 99 0,35-42 0,-44 133 0,89-224 0,2 2 0,1-1 0,1 1 0,1 0 0,1 0 0,1 0 0,2 51 0,2-71 7,0 0 0,0 0 0,0 0 0,1 0 0,0 0 1,0-1-1,0 1 0,1-1 0,-1 1 0,1-1 0,0 0 0,0 0 0,1 0 0,-1-1 0,1 1 0,7 5 0,-2-3-193,-1-1 1,1 0-1,0-1 0,1 0 1,-1 0-1,1-1 1,12 3-1,11 1-6640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644"/>
    </inkml:context>
    <inkml:brush xml:id="br0">
      <inkml:brushProperty name="width" value="0.035" units="cm"/>
      <inkml:brushProperty name="height" value="0.035" units="cm"/>
    </inkml:brush>
  </inkml:definitions>
  <inkml:trace contextRef="#ctx0" brushRef="#br0">245 90 24575,'-4'0'0,"1"-1"0,-1 1 0,1-1 0,-1 1 0,1-1 0,0 0 0,-1 0 0,1-1 0,0 1 0,0-1 0,0 0 0,0 1 0,0-1 0,0-1 0,0 1 0,0 0 0,1-1 0,0 1 0,-4-5 0,6 6 0,-1 0 0,0 0 0,1 0 0,-1 0 0,1 0 0,0 0 0,-1 0 0,1 0 0,0 0 0,-1 0 0,1-1 0,0 1 0,0 0 0,0 0 0,0 0 0,0 0 0,0 0 0,1-1 0,-1 1 0,0 0 0,1 0 0,-1 0 0,1-1 0,0 0 0,1 0 0,-1 0 0,1 1 0,0-1 0,0 1 0,-1-1 0,1 1 0,0 0 0,0 0 0,0 0 0,0 0 0,0 0 0,1 0 0,-1 0 0,0 1 0,3-1 0,3-1 0,0 0 0,1 0 0,-1 1 0,0 1 0,1-1 0,-1 1 0,0 1 0,0-1 0,1 1 0,-1 1 0,0 0 0,13 4 0,-16-4 0,-1 1 0,1-1 0,-1 1 0,0 0 0,0 0 0,0 0 0,-1 0 0,1 1 0,-1-1 0,1 1 0,-1 0 0,-1 0 0,1 0 0,0 0 0,-1 1 0,0-1 0,0 1 0,0-1 0,-1 1 0,1 0 0,-1 0 0,1 7 0,-2-1 0,1 1 0,-1-1 0,-1 0 0,0 0 0,-1 0 0,0 0 0,-1 0 0,0 0 0,0-1 0,-1 1 0,-1-1 0,0 0 0,0 0 0,-1 0 0,0-1 0,-1 0 0,1 0 0,-2-1 0,0 0 0,0 0 0,-16 12 0,16-13 0,0-1 0,-1 0 0,0 0 0,-1-1 0,1 0 0,-1 0 0,0-1 0,0-1 0,0 0 0,0 0 0,-1-1 0,0 0 0,1-1 0,-1 0 0,0 0 0,1-1 0,-1-1 0,0 0 0,1 0 0,-1-1 0,1-1 0,-19-6 0,26 8 7,0-1-1,0 0 0,0 0 0,0 0 1,1 0-1,-1-1 0,1 1 1,-1-1-1,1 0 0,0 1 1,0-1-1,0 0 0,0 0 0,1 0 1,-1-1-1,1 1 0,0 0 1,-2-7-1,2 4-141,0 1 0,0-1 0,0 1 0,1-1 0,0 0 0,0 1 0,1-1 0,0 0 0,-1 1 0,4-11 0,9-13-6691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019"/>
    </inkml:context>
    <inkml:brush xml:id="br0">
      <inkml:brushProperty name="width" value="0.035" units="cm"/>
      <inkml:brushProperty name="height" value="0.035" units="cm"/>
    </inkml:brush>
  </inkml:definitions>
  <inkml:trace contextRef="#ctx0" brushRef="#br0">437 0 24575,'-11'8'0,"0"0"0,1 0 0,0 1 0,1 1 0,0-1 0,0 1 0,-13 22 0,4-8 0,-33 44 0,3 1 0,-44 88 0,68-109 0,2 1 0,1 2 0,3 0 0,-16 78 0,18-24 0,15-95 0,1 0 0,0 0 0,0 0 0,1 1 0,0-1 0,1 0 0,0 0 0,4 11 0,-5-18 0,0-1 0,1 0 0,-1 1 0,1-1 0,-1 0 0,1 0 0,0 0 0,0 0 0,0 0 0,0 0 0,0-1 0,0 1 0,0-1 0,0 1 0,1-1 0,-1 0 0,5 2 0,-1-1 0,0-1 0,0 0 0,1 0 0,-1 0 0,0-1 0,1 0 0,7 0 0,9-3 0,-1-1 0,0-1 0,24-8 0,47-24-1365,-66 23-5461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395"/>
    </inkml:context>
    <inkml:brush xml:id="br0">
      <inkml:brushProperty name="width" value="0.035" units="cm"/>
      <inkml:brushProperty name="height" value="0.035" units="cm"/>
    </inkml:brush>
  </inkml:definitions>
  <inkml:trace contextRef="#ctx0" brushRef="#br0">1 91 24575,'5'0'0,"2"-5"0,5-2 0,5 0 0,6-3 0,3-1 0,3 2 0,2 3 0,-5-4 0,-1 1 0,0 2 0,1 1 0,-4 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3.301"/>
    </inkml:context>
    <inkml:brush xml:id="br0">
      <inkml:brushProperty name="width" value="0.035" units="cm"/>
      <inkml:brushProperty name="height" value="0.035" units="cm"/>
      <inkml:brushProperty name="color" value="#66CC00"/>
    </inkml:brush>
  </inkml:definitions>
  <inkml:trace contextRef="#ctx0" brushRef="#br0">373 1 24575,'-7'0'0,"0"-1"0,0 1 0,-1 1 0,1-1 0,0 1 0,0 0 0,0 1 0,0 0 0,0 0 0,0 0 0,0 1 0,1 0 0,-1 1 0,1-1 0,0 1 0,0 0 0,0 1 0,1-1 0,-1 1 0,1 0 0,0 1 0,1-1 0,-1 1 0,-5 10 0,-6 12 0,3 0 0,-19 50 0,20-44 0,-28 54 0,24-55 0,2 2 0,2 0 0,1 0 0,2 1 0,-5 36 0,9-44 0,-2 9 0,2-1 0,2 1 0,1-1 0,2 1 0,2 0 0,8 50 0,-9-81 7,0-1-1,1 1 0,0-1 0,0 1 1,1-1-1,-1 0 0,1 0 1,0 0-1,0 0 0,1-1 1,0 1-1,0-1 0,0 0 0,0 0 1,0 0-1,1-1 0,-1 1 1,7 2-1,-1-1-171,0 0 0,1-1 0,0 0 0,0-1 0,0 0 0,0 0 0,0-1 0,16 0 0,-3-1-6661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776"/>
    </inkml:context>
    <inkml:brush xml:id="br0">
      <inkml:brushProperty name="width" value="0.035" units="cm"/>
      <inkml:brushProperty name="height" value="0.035" units="cm"/>
    </inkml:brush>
  </inkml:definitions>
  <inkml:trace contextRef="#ctx0" brushRef="#br0">151 0 24575,'-1'8'0,"0"0"0,-1-1 0,0 0 0,0 1 0,-1-1 0,1 0 0,-1 0 0,-7 11 0,-12 33 0,11 2 0,-6 91 0,10-71 0,-3 39 0,4-38 0,-3 0 0,-25 98 0,28-158 0,3-23 0,5-25 0,15-55 0,5 1 0,3 1 0,4 1 0,4 2 0,72-134 0,-102 212 0,18-28 0,-10 29 0,-4 24 0,-5 14 0,-1-1 0,-4 37 0,0-38 0,3 1 0,3 47 0,-2-75 0,-1-1 0,1 1 0,-1-1 0,1 0 0,0 1 0,1-1 0,-1 0 0,0 0 0,1 0 0,0 0 0,-1 0 0,1 0 0,1 0 0,-1 0 0,0-1 0,1 1 0,-1-1 0,1 0 0,-1 1 0,1-1 0,0-1 0,0 1 0,0 0 0,4 1 0,-4-2 0,0-1 0,1 1 0,-1-1 0,0 0 0,1 0 0,-1 0 0,0 0 0,1-1 0,-1 1 0,0-1 0,0 0 0,0 0 0,0 0 0,1 0 0,-1 0 0,-1-1 0,1 0 0,0 1 0,0-1 0,0 0 0,-1 0 0,1-1 0,-1 1 0,0 0 0,3-5 0,14-17 0,24-41 0,-30 42 0,2 1 0,25-30 0,-40 51 0,1 0 0,-1 1 0,1-1 0,-1 0 0,1 0 0,0 1 0,-1-1 0,1 0 0,0 1 0,0-1 0,-1 0 0,1 1 0,0-1 0,0 1 0,0-1 0,0 1 0,-1 0 0,1-1 0,0 1 0,0 0 0,0 0 0,0-1 0,0 1 0,0 0 0,0 0 0,1 0 0,-1 1 0,-1 0 0,1 0 0,0 0 0,-1 0 0,0 0 0,1 0 0,-1 1 0,0-1 0,1 0 0,-1 0 0,0 0 0,0 0 0,0 0 0,0 0 0,0 0 0,0 1 0,-1 1 0,-13 56 0,-33 39 0,27-59 0,1 2 0,-14 45 0,-16 36-1365,40-96-5461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143"/>
    </inkml:context>
    <inkml:brush xml:id="br0">
      <inkml:brushProperty name="width" value="0.035" units="cm"/>
      <inkml:brushProperty name="height" value="0.035" units="cm"/>
    </inkml:brush>
  </inkml:definitions>
  <inkml:trace contextRef="#ctx0" brushRef="#br0">309 1 24575,'-16'0'0,"1"0"0,-1 2 0,1-1 0,-1 2 0,1 0 0,-18 7 0,25-7 0,0 1 0,0 0 0,0 0 0,0 1 0,0 0 0,1 0 0,0 1 0,0 0 0,1 0 0,-1 1 0,-9 14 0,3-3 0,2 0 0,0 1 0,1 0 0,-12 36 0,18-43 0,0 1 0,1-1 0,1 1 0,0 0 0,0-1 0,2 1 0,-1 0 0,2 0 0,1 16 0,0-23 0,0 0 0,0 0 0,0 0 0,1 0 0,-1 0 0,1 0 0,1-1 0,-1 0 0,1 1 0,0-1 0,0-1 0,1 1 0,-1-1 0,1 1 0,0-1 0,0-1 0,1 1 0,-1-1 0,1 0 0,0 0 0,-1 0 0,9 2 0,-9-3 0,0-1 0,1 1 0,-1-1 0,0 0 0,1 0 0,-1-1 0,1 1 0,-1-1 0,1 0 0,-1-1 0,1 0 0,-1 1 0,0-2 0,1 1 0,-1-1 0,0 1 0,0-1 0,0-1 0,0 1 0,0-1 0,0 0 0,-1 0 0,1 0 0,-1-1 0,6-5 0,-3 1-105,0-1 0,0 1 0,-1-1 0,0-1 0,0 1 0,-1-1 0,-1 0 0,0 0 0,0 0 0,-1-1 0,0 1 0,2-17 0,-3 3-6721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505"/>
    </inkml:context>
    <inkml:brush xml:id="br0">
      <inkml:brushProperty name="width" value="0.035" units="cm"/>
      <inkml:brushProperty name="height" value="0.035" units="cm"/>
    </inkml:brush>
  </inkml:definitions>
  <inkml:trace contextRef="#ctx0" brushRef="#br0">1 0 24575,'4'1'0,"0"0"0,0 0 0,0 0 0,0 0 0,0 1 0,-1-1 0,1 1 0,0 0 0,-1 0 0,1 0 0,-1 1 0,0-1 0,1 1 0,-1 0 0,-1 0 0,1 0 0,0 0 0,-1 1 0,1-1 0,-1 1 0,3 5 0,2 5 0,0 1 0,0 0 0,-1 0 0,4 18 0,11 89 0,-11-53 0,-7-61-80,-1-1 0,-1 1-1,0 0 1,0 0 0,0 0-1,-1 0 1,0 0 0,-1 0-1,0 0 1,0 0 0,-1-1 0,1 1-1,-2 0 1,1-1 0,-1 1-1,-4 7 1,-7 5-6746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852"/>
    </inkml:context>
    <inkml:brush xml:id="br0">
      <inkml:brushProperty name="width" value="0.035" units="cm"/>
      <inkml:brushProperty name="height" value="0.035" units="cm"/>
    </inkml:brush>
  </inkml:definitions>
  <inkml:trace contextRef="#ctx0" brushRef="#br0">1 582 24575,'5'-5'0,"7"-8"0,12-11 0,7-7 0,3-3 0,2-2 0,-1 6 0,-1 3 0,0 0 0,-2 6 0,-1 0 0,-5 4-8191</inkml:trace>
  <inkml:trace contextRef="#ctx0" brushRef="#br0" timeOffset="1">644 0 24575,'5'0'0,"2"5"0,5 2 0,0 5 0,3 0 0,0 4 0,2-2 0,3-2 0,4-4 0,2-3 0,3-2 0,-4 3 0,-6 1-8191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172"/>
    </inkml:context>
    <inkml:brush xml:id="br0">
      <inkml:brushProperty name="width" value="0.035" units="cm"/>
      <inkml:brushProperty name="height" value="0.035" units="cm"/>
    </inkml:brush>
  </inkml:definitions>
  <inkml:trace contextRef="#ctx0" brushRef="#br0">155 1 24575,'1'102'0,"-6"271"0,-1-274 0,-35 179 0,-13-83 0,19-74 0,26-79 0,4-18 0,4-55 0,1-115 0,4-81 0,-4 218 0,1 0 0,0 1 0,0-1 0,1 0 0,0 1 0,1 0 0,0-1 0,7-12 0,-9 19 0,1 0 0,-1 0 0,1 0 0,0 0 0,0 0 0,-1 0 0,2 1 0,-1-1 0,0 1 0,0-1 0,0 1 0,1 0 0,-1 0 0,0 0 0,1 0 0,-1 0 0,1 0 0,-1 1 0,1-1 0,0 1 0,-1 0 0,1 0 0,-1 0 0,1 0 0,0 0 0,-1 1 0,1-1 0,-1 1 0,1-1 0,-1 1 0,5 2 0,28 9 0,-17-4 0,0-2 0,0-1 0,1 0 0,-1-1 0,21 1 0,-34-4 0,-1-1 0,1 0 0,0-1 0,-1 1 0,1-1 0,-1 0 0,0 0 0,1 0 0,-1-1 0,0 1 0,0-1 0,1 0 0,-1 0 0,-1-1 0,1 1 0,0-1 0,-1 0 0,1 0 0,-1 0 0,0 0 0,0-1 0,0 1 0,0-1 0,-1 0 0,0 0 0,4-6 0,11-30 0,-2-1 0,15-62 0,16-42 0,-39 128 0,1 0 0,0 0 0,2 0 0,0 1 0,24-29 0,-32 43 0,5-6 0,0 0 0,0 1 0,1 0 0,11-8 0,-18 14 0,0 1 0,-1-1 0,1 1 0,0-1 0,0 1 0,0-1 0,0 1 0,0 0 0,0-1 0,0 1 0,0 0 0,0 0 0,1 0 0,-1 0 0,0 0 0,0 0 0,0 0 0,0 0 0,0 0 0,2 1 0,-2 0 0,0 0 0,0 0 0,0 0 0,0 0 0,0 1 0,0-1 0,0 0 0,0 0 0,-1 1 0,1-1 0,0 1 0,-1-1 0,0 0 0,1 1 0,-1-1 0,0 1 0,1-1 0,-1 1 0,0 2 0,-1 21 0,0-1 0,-2 1 0,-1-1 0,0 0 0,-2 0 0,-13 34 0,-62 149 0,2-5 0,66-164 0,3 0 0,1 1 0,-6 54 0,14-87 17,1 1 0,0-1 1,0 1-1,1-1 0,-1 0 0,4 13 0,-4-18-49,1 0 1,-1 0-1,0 0 1,1 0-1,-1 0 0,1 0 1,0 0-1,-1 0 1,1 0-1,0-1 0,-1 1 1,1 0-1,0 0 1,0-1-1,0 1 0,0 0 1,0-1-1,0 1 1,0 0-1,0-1 0,0 0 1,0 1-1,0-1 1,0 0-1,0 1 0,0-1 1,0 0-1,0 0 1,0 0-1,0 0 1,0 0-1,1 0 0,-1 0 1,0 0-1,0-1 1,0 1-1,0 0 0,0-1 1,0 1-1,0 0 1,0-1-1,0 1 0,0-1 1,0 0-1,0 1 1,1-2-1,14-8-6794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555"/>
    </inkml:context>
    <inkml:brush xml:id="br0">
      <inkml:brushProperty name="width" value="0.035" units="cm"/>
      <inkml:brushProperty name="height" value="0.035" units="cm"/>
    </inkml:brush>
  </inkml:definitions>
  <inkml:trace contextRef="#ctx0" brushRef="#br0">34 185 24575,'23'-1'0,"-1"-2"0,0 0 0,0-1 0,39-14 0,-13 1 0,56-28 0,-97 42 0,-1-1 0,0 1 0,0-1 0,-1 0 0,1-1 0,4-5 0,-9 10 0,0-1 0,0 0 0,-1 0 0,1 1 0,0-1 0,-1 0 0,1 0 0,-1 0 0,1 0 0,-1 0 0,1 0 0,-1 0 0,0 0 0,1 0 0,-1 0 0,0 0 0,0 0 0,0 0 0,0 0 0,0 0 0,0 0 0,0 0 0,0 0 0,0 0 0,0 0 0,-1-1 0,1 1 0,0 0 0,-1 0 0,1 1 0,-1-1 0,1 0 0,-1 0 0,1 0 0,-1 0 0,0 0 0,1 0 0,-1 1 0,0-1 0,0 0 0,0 1 0,1-1 0,-1 0 0,0 1 0,0-1 0,0 1 0,0 0 0,-2-1 0,-4-3 0,0 1 0,0 1 0,0 0 0,0 0 0,0 0 0,0 0 0,-1 1 0,1 1 0,0-1 0,-1 1 0,1 0 0,-1 1 0,1 0 0,0 0 0,-1 1 0,1-1 0,0 2 0,0-1 0,0 1 0,0 0 0,-10 7 0,4-3 0,1 2 0,0-1 0,1 2 0,0 0 0,0 0 0,1 1 0,0 0 0,1 0 0,0 1 0,-7 14 0,-3 9 0,-21 50 0,35-74 0,2 0 0,-1 0 0,1 0 0,1 0 0,0 0 0,1 1 0,0-1 0,0 0 0,2 19 0,0-27-80,0-1 0,-1 1-1,1 0 1,0 0 0,0-1-1,1 1 1,-1-1 0,1 1-1,-1-1 1,1 1 0,0-1 0,0 0-1,0 0 1,0 0 0,0 0-1,4 2 1,15 9-6746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997"/>
    </inkml:context>
    <inkml:brush xml:id="br0">
      <inkml:brushProperty name="width" value="0.035" units="cm"/>
      <inkml:brushProperty name="height" value="0.035" units="cm"/>
    </inkml:brush>
  </inkml:definitions>
  <inkml:trace contextRef="#ctx0" brushRef="#br0">125 0 24575,'-5'1'0,"0"-1"0,1 1 0,-1 1 0,1-1 0,-1 0 0,1 1 0,0 0 0,-1 0 0,1 1 0,0-1 0,1 1 0,-1 0 0,0 0 0,1 0 0,-1 0 0,1 0 0,0 1 0,0 0 0,0 0 0,-2 4 0,-1 1 0,1 0 0,0 1 0,0-1 0,1 1 0,0 1 0,1-1 0,-4 19 0,6-25 0,1 0 0,0 1 0,-1-1 0,2 0 0,-1 1 0,0-1 0,1 0 0,0 0 0,0 1 0,0-1 0,0 0 0,1 0 0,0 0 0,-1 0 0,2 0 0,-1-1 0,0 1 0,1-1 0,-1 1 0,1-1 0,0 0 0,0 0 0,1 0 0,-1 0 0,1-1 0,-1 1 0,1-1 0,0 0 0,-1 0 0,1 0 0,6 1 0,-3 0 0,1-1 0,-1 0 0,1 0 0,0-1 0,0 0 0,-1-1 0,1 0 0,0 0 0,0 0 0,-1-1 0,1 0 0,0-1 0,-1 0 0,1 0 0,-1 0 0,0-1 0,9-4 0,-4 0 0,-1-1 0,0 0 0,0 0 0,0-1 0,-1 0 0,-1-1 0,1 0 0,-2-1 0,1 0 0,-1 0 0,-1 0 0,0-1 0,5-14 0,-12 26 0,1-1 0,-1 0 0,1 1 0,-1-1 0,0 0 0,0 1 0,1-1 0,-1 0 0,0 1 0,0-1 0,0 0 0,1 1 0,-1-1 0,0 0 0,0 0 0,0 1 0,-1-1 0,1 0 0,0 1 0,0-1 0,0 0 0,0 0 0,-1 1 0,1-1 0,0 0 0,0 1 0,-1-1 0,1 1 0,-1-1 0,1 0 0,-1 1 0,1-1 0,-1 1 0,1-1 0,-1 1 0,1-1 0,-1 1 0,1 0 0,-1-1 0,0 1 0,1 0 0,-1-1 0,0 1 0,1 0 0,-1 0 0,0 0 0,0-1 0,1 1 0,-1 0 0,0 0 0,1 0 0,-1 0 0,0 0 0,0 1 0,-2-1 0,1 1 0,-1-1 0,1 1 0,0 0 0,-1 0 0,1 0 0,0 0 0,0 0 0,0 0 0,0 1 0,0-1 0,0 1 0,0-1 0,0 1 0,-2 3 0,2-3 0,0 1 0,1-1 0,-1 1 0,0 0 0,1 0 0,0 0 0,0 0 0,0-1 0,0 1 0,0 1 0,0-1 0,1 0 0,0 0 0,-1 0 0,1 0 0,0 0 0,1 0 0,0 6 0,0-6 0,0-1 0,1 1 0,-1-1 0,1 1 0,-1-1 0,1 0 0,0 0 0,0 0 0,0 0 0,0 0 0,0 0 0,0 0 0,1-1 0,-1 1 0,1-1 0,4 2 0,6 2 0,0 0 0,1-2 0,0 0 0,0 0 0,0-1 0,26 0 0,34-3-1365,-43 0-5461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414"/>
    </inkml:context>
    <inkml:brush xml:id="br0">
      <inkml:brushProperty name="width" value="0.035" units="cm"/>
      <inkml:brushProperty name="height" value="0.035" units="cm"/>
    </inkml:brush>
  </inkml:definitions>
  <inkml:trace contextRef="#ctx0" brushRef="#br0">117 0 24575,'0'5'0,"0"12"0,-5 14 0,-2 7 0,1 1 0,1 0 0,-4-1 0,-1-2 0,2-3 0,-3 0 0,1 3 0,1 2 0,-2-1 0,0-2 0,2-11 0,3-11-8191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758"/>
    </inkml:context>
    <inkml:brush xml:id="br0">
      <inkml:brushProperty name="width" value="0.035" units="cm"/>
      <inkml:brushProperty name="height" value="0.035" units="cm"/>
    </inkml:brush>
  </inkml:definitions>
  <inkml:trace contextRef="#ctx0" brushRef="#br0">0 308 24575,'4'-3'0,"-1"0"0,1 0 0,0 1 0,0-1 0,-1 1 0,2 0 0,-1 0 0,0 1 0,0-1 0,0 1 0,1 0 0,-1 0 0,1 0 0,-1 1 0,1-1 0,7 2 0,7 0 0,0 1 0,32 8 0,0 0 0,-46-10 0,-1 1 0,1-1 0,0 1 0,-1-1 0,1-1 0,0 1 0,-1-1 0,1 0 0,0 0 0,-1 0 0,1 0 0,-1-1 0,0 0 0,1 0 0,-1 0 0,0 0 0,0-1 0,0 0 0,-1 1 0,1-1 0,0-1 0,2-3 0,-3 2 0,0 1 0,0-2 0,0 1 0,-1 0 0,0-1 0,0 1 0,0-1 0,-1 1 0,0-1 0,0 0 0,0 0 0,-1 1 0,0-1 0,0 0 0,0 0 0,-1 0 0,-2-9 0,0 7 10,1 0 0,-2 0 0,1 0 0,-1 1 0,0-1 0,-1 1 0,1 0 0,-1 1 0,-1-1 0,0 1 0,-11-10 0,9 8-175,0 1 0,0 1 0,-1 0 0,0 0 0,-1 1 0,1 0 0,-1 0 0,-18-5 0,7 5-6661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123"/>
    </inkml:context>
    <inkml:brush xml:id="br0">
      <inkml:brushProperty name="width" value="0.035" units="cm"/>
      <inkml:brushProperty name="height" value="0.035" units="cm"/>
    </inkml:brush>
  </inkml:definitions>
  <inkml:trace contextRef="#ctx0" brushRef="#br0">521 1 24575,'-1'1'0,"0"0"0,1 1 0,-1-1 0,0 0 0,0 1 0,0-1 0,0 0 0,0 0 0,0 0 0,0 0 0,0 0 0,0 0 0,0 0 0,0 0 0,-1 0 0,1 0 0,-2 0 0,-30 16 0,24-13 0,-51 28 0,-86 59 0,124-75 0,0 2 0,2 1 0,0 0 0,1 1 0,0 1 0,-24 39 0,30-37 0,1 0 0,0 1 0,2 1 0,1 0 0,1 0 0,1 0 0,1 1 0,2 0 0,-3 29 0,7-50-33,0 0 0,1 0-1,-1 0 1,1 0 0,0 0-1,0 0 1,0 0 0,1 0 0,0 0-1,0-1 1,0 1 0,0 0-1,1-1 1,0 0 0,0 0-1,0 0 1,0 0 0,1 0 0,-1-1-1,1 1 1,0-1 0,0 0-1,0 0 1,1 0 0,-1-1-1,1 0 1,-1 0 0,1 0 0,0 0-1,0-1 1,0 1 0,0-1-1,0 0 1,0-1 0,0 0-1,0 1 1,0-1 0,0-1 0,0 1-1,8-3 1,8-3-6793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5.531"/>
    </inkml:context>
    <inkml:brush xml:id="br0">
      <inkml:brushProperty name="width" value="0.035" units="cm"/>
      <inkml:brushProperty name="height" value="0.035" units="cm"/>
      <inkml:brushProperty name="color" value="#66CC00"/>
    </inkml:brush>
  </inkml:definitions>
  <inkml:trace contextRef="#ctx0" brushRef="#br0">1 796 24575,'1'-6'0,"1"1"0,-1-1 0,1 1 0,0 0 0,1-1 0,0 1 0,-1 0 0,7-7 0,5-12 0,70-124 0,-42 78 0,15-15 0,-35 53 0,31-56 0,-46 76 0,0 1 0,1 0 0,0 0 0,13-13 0,23-30 0,-19 20 0,55-60 0,-48 58 0,-32 36 0,0 0 0,0-1 0,1 1 0,-1-1 0,0 1 0,0 0 0,1-1 0,-1 1 0,0 0 0,1-1 0,-1 1 0,1 0 0,-1-1 0,0 1 0,1 0 0,-1 0 0,1-1 0,-1 1 0,0 0 0,1 0 0,-1 0 0,1 0 0,-1 0 0,1 0 0,-1-1 0,1 1 0,-1 0 0,1 0 0,-1 1 0,1-1 0,-1 0 0,1 0 0,-1 0 0,1 0 0,-1 0 0,1 1 0,7 19 0,-7 36 0,-1-50 0,-3 100 0,0-27 0,7 82 0,14-69 0,-5-31 0,17 91 0,-11-80-1365,-14-51-5461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488"/>
    </inkml:context>
    <inkml:brush xml:id="br0">
      <inkml:brushProperty name="width" value="0.035" units="cm"/>
      <inkml:brushProperty name="height" value="0.035" units="cm"/>
    </inkml:brush>
  </inkml:definitions>
  <inkml:trace contextRef="#ctx0" brushRef="#br0">0 381 24575,'49'-44'0,"-10"0"0,-3-1 0,-2-2 0,-2-2 0,30-60 0,-60 106 0,0-1 0,0 1 0,0 0 0,0 0 0,0 0 0,1 0 0,-1 1 0,1-1 0,0 1 0,-1-1 0,1 1 0,1 0 0,4-3 0,-6 5 0,0-1 0,0 1 0,0 0 0,0 0 0,0 0 0,0 0 0,0 0 0,0 0 0,0 0 0,0 1 0,0-1 0,0 1 0,0 0 0,0-1 0,0 1 0,0 0 0,-1 0 0,1 0 0,0 0 0,-1 0 0,1 1 0,0-1 0,-1 0 0,1 1 0,-1-1 0,0 1 0,2 2 0,9 10 0,0 2 0,-2-1 0,1 1 0,-2 1 0,12 28 0,25 92 0,-16-42 0,-30-95-13,2 3-77,-1-1-1,-1 0 1,1 1 0,0-1 0,-1 1 0,1-1 0,-1 1 0,0-1 0,1 1 0,-1-1-1,0 1 1,-1-1 0,1 1 0,-1 4 0,-7 6-6736</inkml:trace>
  <inkml:trace contextRef="#ctx0" brushRef="#br0" timeOffset="1">184 198 24575,'5'0'0,"7"0"0,7-5 0,5-2 0,4 0 0,2 2 0,1 1 0,-4-4 0,-2 0 0,0 1 0,-4-3 0,0-1 0,-5 2-8191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821"/>
    </inkml:context>
    <inkml:brush xml:id="br0">
      <inkml:brushProperty name="width" value="0.035" units="cm"/>
      <inkml:brushProperty name="height" value="0.035" units="cm"/>
    </inkml:brush>
  </inkml:definitions>
  <inkml:trace contextRef="#ctx0" brushRef="#br0">1 1 24575,'0'0'0,"30"0"0,1 0 0,-1 2 0,40 8 0,-60-7 0,0 0 0,0 0 0,-1 1 0,1 0 0,-1 0 0,0 1 0,0 1 0,-1 0 0,1 0 0,-1 0 0,0 1 0,-1 0 0,11 13 0,-8-6 0,-1 0 0,0 1 0,-1 0 0,0 0 0,-1 1 0,-1 0 0,-1 0 0,0 1 0,-1-1 0,-1 1 0,3 31 0,-5-23 0,-1 0 0,-1 0 0,0-1 0,-2 1 0,-1 0 0,-2-1 0,-12 38 0,13-48 11,-2 0 0,0-1 0,0 1 0,-2-1 0,1-1 0,-2 1-1,0-1 1,0-1 0,-1 0 0,-19 15 0,6-8-308,-2-1 0,1-1 0,-2-2 0,-39 16 0,40-18-6529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351"/>
    </inkml:context>
    <inkml:brush xml:id="br0">
      <inkml:brushProperty name="width" value="0.035" units="cm"/>
      <inkml:brushProperty name="height" value="0.035" units="cm"/>
    </inkml:brush>
  </inkml:definitions>
  <inkml:trace contextRef="#ctx0" brushRef="#br0">0 626 24575,'1'-1'0,"-1"0"0,1-1 0,-1 1 0,1 0 0,0-1 0,0 1 0,-1 0 0,1 0 0,0 0 0,0 0 0,0-1 0,0 1 0,0 1 0,1-1 0,-1 0 0,0 0 0,0 0 0,0 1 0,1-1 0,-1 0 0,0 1 0,1-1 0,-1 1 0,1 0 0,-1-1 0,1 1 0,2 0 0,46-6 0,-44 6 0,406-3 0,-212 5 0,-134 2 0,0 3 0,0 3 0,-1 2 0,64 22 0,13 2 0,-66-24 0,1-3 0,0-4 0,135-8 0,-70 0 0,65-13 0,-1 0 0,1030 18 0,-1158-6 0,149-28 0,-54 5 0,-85 14 0,-45 5 0,75-2 0,1039 11 0,-1123-2 0,0-2 0,-1-1 0,54-13 0,95-39 0,-106 30 0,85-16 0,461-73 0,-585 110 0,0 1 0,56 2 0,-58 2 0,1-1 0,63-10 0,-36 2 0,-1 2 0,1 3 0,96 7 0,78-5 0,-48-27 0,-125 16 0,100-6 0,21 0 0,-89 7 0,-26 1 0,76-22 0,-84 17 0,118-14 0,-61 14 0,-76 9 0,75-4 0,-84 11 0,20 1 0,-1-2 0,0-2 0,0-3 0,67-16 0,-88 14 0,1 1 0,0 2 0,0 1 0,0 2 0,1 1 0,-1 1 0,0 2 0,1 2 0,35 7 0,16 6 0,1-5 0,148 3 0,-33-13 0,185-6 0,-133-25 0,-86 9 0,-79 8 0,-63 7-1365,-6-2-5461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935"/>
    </inkml:context>
    <inkml:brush xml:id="br0">
      <inkml:brushProperty name="width" value="0.035" units="cm"/>
      <inkml:brushProperty name="height" value="0.035" units="cm"/>
    </inkml:brush>
  </inkml:definitions>
  <inkml:trace contextRef="#ctx0" brushRef="#br0">78 6 24575,'0'0'0,"0"0"0,0 0 0,1-1 0,-1 1 0,0 0 0,0 0 0,0-1 0,0 1 0,0 0 0,0 0 0,0-1 0,0 1 0,1 0 0,-1 0 0,0-1 0,0 1 0,0 0 0,0 0 0,1 0 0,-1 0 0,0-1 0,0 1 0,0 0 0,1 0 0,-1 0 0,0 0 0,0 0 0,1 0 0,-1 0 0,0-1 0,0 1 0,1 0 0,-1 0 0,0 0 0,0 0 0,1 0 0,-1 0 0,0 0 0,1 0 0,-1 0 0,1 1 0,18 4 0,20 16 0,-36-19 0,55 29 0,-2 4 0,-2 1 0,71 62 0,-122-95 0,1 0 0,-1 0 0,-1 1 0,1-1 0,0 1 0,-1-1 0,1 1 0,-1 0 0,0 0 0,-1 0 0,1 0 0,-1 0 0,1 0 0,-1 1 0,-1-1 0,1 0 0,0 1 0,-1-1 0,0 0 0,0 1 0,0-1 0,-1 1 0,0-1 0,0 0 0,0 0 0,-2 6 0,0-1 0,-1-1 0,-1 0 0,1 0 0,-2 0 0,1-1 0,-1 0 0,0 0 0,0 0 0,0-1 0,-1 1 0,-11 6 0,-82 56 0,27-21 0,-78 70 0,95-78-1365,42-29-5461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5.119"/>
    </inkml:context>
    <inkml:brush xml:id="br0">
      <inkml:brushProperty name="width" value="0.035" units="cm"/>
      <inkml:brushProperty name="height" value="0.035" units="cm"/>
    </inkml:brush>
  </inkml:definitions>
  <inkml:trace contextRef="#ctx0" brushRef="#br0">64 158 24575,'-4'0'0,"0"0"0,0 0 0,1 0 0,-1-1 0,0 1 0,1-1 0,-1 0 0,1 0 0,-1 0 0,1-1 0,-1 1 0,1-1 0,0 1 0,-6-5 0,9 5 0,-1 1 0,1-1 0,-1 0 0,1 1 0,-1-1 0,1 0 0,0 1 0,-1-1 0,1 0 0,0 0 0,0 1 0,-1-1 0,1 0 0,0 0 0,0 0 0,0 1 0,0-1 0,0 0 0,0 0 0,0 1 0,0-1 0,0 0 0,1 0 0,-1 0 0,1 0 0,0-2 0,1 0 0,-1 1 0,1 0 0,0-1 0,0 1 0,0 0 0,0 0 0,0 0 0,0 0 0,5-2 0,4-4 0,0 2 0,1-1 0,-1 2 0,2 0 0,-1 0 0,0 1 0,20-4 0,9 1 0,42-1 0,13-2 0,-13-1 0,1 4 0,-1 4 0,93 8 0,-162-3 0,-1-1 0,1 2 0,-1 0 0,0 0 0,0 2 0,0-1 0,-1 1 0,0 1 0,0 0 0,0 1 0,0 1 0,-1-1 0,0 2 0,17 16 0,-22-18 0,0 0 0,0 0 0,-1 1 0,0 0 0,0-1 0,-1 2 0,0-1 0,0 0 0,-1 1 0,0 0 0,-1 0 0,0-1 0,0 2 0,-1-1 0,0 0 0,0 0 0,-1 0 0,0 0 0,-1 1 0,0-1 0,-1 0 0,-4 16 0,3-15 0,-1-1 0,0 0 0,-1 0 0,0 0 0,0-1 0,0 1 0,-1-1 0,-1 0 0,1-1 0,-1 0 0,-1 0 0,1 0 0,-1-1 0,0 0 0,-1-1 0,1 0 0,-1 0 0,0 0 0,0-2 0,-1 1 0,1-1 0,-17 4 0,1 1 0,25-7 0,-1-1 0,1 1 0,-1-1 0,1 1 0,-1-1 0,1 1 0,-1-1 0,1 1 0,0-1 0,-1 1 0,1-1 0,0 1 0,-1 0 0,1-1 0,0 1 0,0-1 0,0 1 0,0 0 0,0-1 0,-1 1 0,1 0 0,0 0 0,2 3 0,-1-1 0,0 1 0,1 0 0,-1-1 0,1 1 0,0-1 0,0 0 0,1 0 0,2 3 0,2 4 0,44 53 0,-33-43 0,-2-1 0,15 24 0,-6-3 0,-13-24 0,-1 1 0,-1 0 0,-1 1 0,14 34 0,-22-47 0,0 0 0,0-1 0,0 1 0,0 0 0,-1 0 0,1 0 0,-1 0 0,-1 0 0,1 0 0,-1 0 0,0 0 0,0 0 0,0 0 0,-1 0 0,1-1 0,-1 1 0,0 0 0,-1-1 0,1 0 0,-1 1 0,0-1 0,0 0 0,0 0 0,-4 3 0,-5 3 0,1 0 0,-2-1 0,1-1 0,-1 0 0,0 0 0,-1-1 0,1-1 0,-1 0 0,-1-1 0,1-1 0,-1 0 0,0-1 0,0-1 0,0 0 0,0-1 0,0 0 0,0-2 0,0 1 0,0-2 0,0 0 0,-21-6 0,22 4 44,-1-1-1,-25-12 1,-20-7-1540,38 18-5330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6.903"/>
    </inkml:context>
    <inkml:brush xml:id="br0">
      <inkml:brushProperty name="width" value="0.035" units="cm"/>
      <inkml:brushProperty name="height" value="0.035" units="cm"/>
    </inkml:brush>
  </inkml:definitions>
  <inkml:trace contextRef="#ctx0" brushRef="#br0">210 1 24575,'-13'1'0,"0"0"0,0 1 0,0 1 0,0 0 0,1 1 0,-1 0 0,1 1 0,0 0 0,0 1 0,1 1 0,0 0 0,0 0 0,0 1 0,1 0 0,-16 18 0,25-25 0,1-1 0,-1 1 0,1 0 0,0 0 0,-1-1 0,1 1 0,0 0 0,0 0 0,0 0 0,0 0 0,-1 0 0,1-1 0,0 1 0,1 0 0,-1 0 0,0 0 0,0 0 0,0 0 0,0-1 0,1 1 0,-1 0 0,0 0 0,1 0 0,-1-1 0,1 1 0,-1 0 0,1-1 0,-1 1 0,1 0 0,-1-1 0,1 1 0,-1 0 0,1-1 0,0 1 0,0-1 0,-1 1 0,1-1 0,0 0 0,0 1 0,-1-1 0,1 0 0,0 1 0,0-1 0,1 0 0,39 16 0,64 2 0,-78-15 0,1 2 0,-1 0 0,49 18 0,-70-20 0,1 1 0,-1 0 0,0 0 0,0 0 0,0 1 0,-1 0 0,1 0 0,-1 1 0,0-1 0,-1 1 0,0 0 0,1 1 0,-2-1 0,1 1 0,-1-1 0,0 1 0,-1 0 0,1 0 0,-1 0 0,2 15 0,1 12 0,-2 0 0,-1 1 0,-3 41 0,1-52 0,-1 53 0,1 3 0,-19 148 0,12-134 87,7-72-450,-1-1 0,-1 0 0,-7 30 0,3-31-6463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7.236"/>
    </inkml:context>
    <inkml:brush xml:id="br0">
      <inkml:brushProperty name="width" value="0.035" units="cm"/>
      <inkml:brushProperty name="height" value="0.035" units="cm"/>
    </inkml:brush>
  </inkml:definitions>
  <inkml:trace contextRef="#ctx0" brushRef="#br0">0 202 24575,'9'-1'0,"0"-1"0,0-1 0,0 1 0,0-1 0,-1-1 0,1 0 0,11-6 0,17-8 0,-10 8 0,1 1 0,-1 1 0,1 1 0,1 2 0,-1 1 0,56-1 0,-37 2 0,0-1 0,88-22 0,-101 19 0,155-45-886,-177 48 407,25-7-6347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8.444"/>
    </inkml:context>
    <inkml:brush xml:id="br0">
      <inkml:brushProperty name="width" value="0.035" units="cm"/>
      <inkml:brushProperty name="height" value="0.035" units="cm"/>
    </inkml:brush>
  </inkml:definitions>
  <inkml:trace contextRef="#ctx0" brushRef="#br0">278 332 24575,'4'-2'0,"0"0"0,1 0 0,-1 0 0,0-1 0,0 0 0,-1 0 0,1 0 0,-1 0 0,1 0 0,-1-1 0,3-3 0,6-6 0,15-11 0,43-41 0,-64 59 0,-1-1 0,0 1 0,0-1 0,0 0 0,-1 0 0,0-1 0,-1 1 0,5-15 0,-7 20 0,-1 1 0,1-1 0,-1 1 0,1-1 0,-1 1 0,0-1 0,0 1 0,0-1 0,0 0 0,0 1 0,0-1 0,-1 1 0,1-1 0,0 1 0,-1-1 0,1 1 0,-1-1 0,1 1 0,-1-1 0,0 1 0,0 0 0,0-1 0,0 1 0,0 0 0,0 0 0,0 0 0,0 0 0,0 0 0,0 0 0,-1 0 0,1 0 0,0 0 0,-1 0 0,1 1 0,-1-1 0,1 0 0,0 1 0,-1-1 0,0 1 0,1 0 0,-1 0 0,1-1 0,-1 1 0,1 0 0,-4 1 0,-4-1 0,0 0 0,-1 0 0,1 1 0,0 1 0,0 0 0,-13 4 0,-13 7 0,2 1 0,0 2 0,-48 30 0,61-33 0,1 1 0,0 1 0,1 0 0,1 2 0,1 0 0,-23 30 0,35-41 0,0 0 0,0 0 0,1 0 0,-1 0 0,2 1 0,-1 0 0,1 0 0,0 0 0,0 0 0,0 0 0,1 0 0,1 0 0,-1 0 0,1 0 0,0 1 0,1-1 0,-1 0 0,1 0 0,1 0 0,3 12 0,-2-12 0,1 0 0,0 1 0,0-1 0,0-1 0,1 1 0,0-1 0,0 0 0,1 0 0,0 0 0,0-1 0,0 1 0,0-2 0,1 1 0,0-1 0,0 0 0,0 0 0,1-1 0,8 3 0,12 4 0,1-1 0,0-2 0,39 6 0,-56-12 0,-1 0 0,1 0 0,0-1 0,-1-1 0,1 0 0,0 0 0,-1-1 0,1-1 0,-1 0 0,0 0 0,16-8 0,9-10 0,-1-2 0,-1-1 0,-2-2 0,0-1 0,-1-1 0,-2-2 0,-1-1 0,-2-1 0,0-1 0,20-38 0,-39 58 0,0 0 0,-1 0 0,0 0 0,-1-1 0,4-21 0,-7 27 0,0 0 0,-1 1 0,0-1 0,0 0 0,-1 0 0,0 0 0,-1 0 0,0 1 0,0-1 0,0 0 0,-5-13 0,5 20 0,1-1 0,-1 1 0,1-1 0,-1 0 0,0 1 0,0-1 0,0 1 0,0-1 0,0 1 0,0 0 0,0 0 0,0-1 0,-1 1 0,1 0 0,0 0 0,-1 0 0,1 0 0,-1 0 0,1 0 0,-1 1 0,1-1 0,-1 0 0,1 1 0,-1-1 0,0 1 0,1 0 0,-1 0 0,0-1 0,0 1 0,1 0 0,-1 0 0,0 0 0,1 1 0,-4 0 0,2 0 0,1 0 0,0 0 0,0 0 0,0 1 0,0-1 0,0 1 0,0-1 0,0 1 0,0 0 0,1 0 0,-1 0 0,0 0 0,1 0 0,0 0 0,-1 0 0,1 0 0,0 1 0,0-1 0,1 0 0,-1 1 0,0-1 0,1 1 0,-1 3 0,0 0 0,1 1 0,0 0 0,0-1 0,1 1 0,0-1 0,0 1 0,0-1 0,1 1 0,0-1 0,0 0 0,1 0 0,0 0 0,5 9 0,4 3 0,1 0 0,28 28 0,7 8 0,-4 6 0,68 118 0,-100-154 0,-1 0 0,0 1 0,-2 1 0,-1-1 0,-1 2 0,-2-1 0,0 1 0,1 40 0,-6-48 0,-1 1 0,-1 0 0,-1 0 0,0-1 0,-1 0 0,-2 0 0,0 0 0,-1 0 0,0-1 0,-2 0 0,0 0 0,-1-1 0,-18 23 0,19-28 0,-1 0 0,-1 0 0,0-1 0,-1-1 0,0 0 0,0-1 0,-1 0 0,-1 0 0,1-2 0,-1 1 0,0-2 0,-1 0 0,0-1 0,0 0 0,0-1 0,0-1 0,-24 2 0,-74-4-1365,78-2-5461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0.679"/>
    </inkml:context>
    <inkml:brush xml:id="br0">
      <inkml:brushProperty name="width" value="0.035" units="cm"/>
      <inkml:brushProperty name="height" value="0.035" units="cm"/>
    </inkml:brush>
  </inkml:definitions>
  <inkml:trace contextRef="#ctx0" brushRef="#br0">56 247 24575,'-1'0'0,"0"0"0,1 0 0,-1 0 0,1 0 0,-1 0 0,0-1 0,1 1 0,-1 0 0,1 0 0,-1-1 0,0 1 0,1 0 0,-1-1 0,1 1 0,-1 0 0,1-1 0,-1 1 0,1-1 0,0 1 0,-1-1 0,1 1 0,0-1 0,-1 1 0,1-1 0,0 1 0,-1-1 0,1 0 0,0 1 0,0-1 0,0 0 0,0 1 0,0-1 0,-1 1 0,1-1 0,0 0 0,0 1 0,1-1 0,-1 0 0,0 1 0,0-1 0,0 0 0,0 1 0,0-1 0,1 1 0,-1-1 0,0 1 0,1-2 0,15-34 0,-14 31 0,7-14 0,1 0 0,1 1 0,1 0 0,0 1 0,24-26 0,-32 38 0,1 1 0,0 0 0,0 0 0,0 0 0,1 0 0,-1 1 0,1-1 0,0 2 0,0-1 0,0 1 0,0-1 0,1 2 0,-1-1 0,0 1 0,1 0 0,-1 0 0,1 1 0,-1-1 0,1 2 0,-1-1 0,1 1 0,10 2 0,-10-1 0,0 1 0,-1 0 0,0 0 0,1 1 0,-1-1 0,-1 1 0,1 1 0,0-1 0,-1 1 0,0 0 0,0 0 0,0 1 0,-1-1 0,0 1 0,0 0 0,0 0 0,-1 0 0,0 1 0,0-1 0,-1 1 0,1 0 0,1 12 0,2 7 0,-1 0 0,-2 1 0,0-1 0,-3 48 0,-1-60 0,-1 0 0,-1 0 0,0 0 0,-1 0 0,0-1 0,-1 0 0,-10 18 0,-2 1 0,-35 50 0,22-44 0,-2-1 0,-2-2 0,-1-2 0,-2-1 0,-63 43 0,95-72 0,1 1 0,-1-1 0,1 1 0,0 0 0,0 1 0,0-1 0,1 1 0,0-1 0,0 1 0,0 0 0,-4 10 0,7-13 0,-1 0 0,0 0 0,1 0 0,0 0 0,0 0 0,-1 1 0,1-1 0,1 0 0,-1 0 0,0 1 0,0-1 0,1 0 0,-1 0 0,1 0 0,0 0 0,0 0 0,0 0 0,0 0 0,0 0 0,0 0 0,0 0 0,0 0 0,1-1 0,-1 1 0,1 0 0,0-1 0,-1 1 0,1-1 0,0 0 0,0 0 0,0 0 0,3 2 0,13 5 0,1 0 0,0-2 0,1 0 0,0-1 0,0-1 0,34 2 0,47 11 0,-47-6-273,1-3 0,1-3 0,-1-1 0,60-5 0,-78 1-6553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1.791"/>
    </inkml:context>
    <inkml:brush xml:id="br0">
      <inkml:brushProperty name="width" value="0.035" units="cm"/>
      <inkml:brushProperty name="height" value="0.035" units="cm"/>
    </inkml:brush>
  </inkml:definitions>
  <inkml:trace contextRef="#ctx0" brushRef="#br0">305 0 24575,'3'2'0,"1"-1"0,-1 0 0,0 1 0,1-1 0,-1 1 0,0 0 0,0 0 0,0 1 0,0-1 0,3 4 0,21 13 0,-6-13 0,1 0 0,-1-2 0,1 0 0,0-2 0,1 0 0,-1-2 0,39-3 0,-45 2 0,-88-1 0,43-1 0,1 2 0,-1 1 0,1 1 0,-52 9 0,71-7 0,0 1 0,0 0 0,1 0 0,-1 1 0,1 0 0,0 1 0,0 0 0,1 0 0,0 0 0,0 1 0,0 0 0,1 0 0,0 1 0,0 0 0,1 0 0,-7 13 0,9-15 0,1-1 0,-1 0 0,1 1 0,0-1 0,0 1 0,1 0 0,0 0 0,0 0 0,0-1 0,1 1 0,0 0 0,0 0 0,0 0 0,1 0 0,0 0 0,0 0 0,0-1 0,1 1 0,0 0 0,0-1 0,0 1 0,1-1 0,-1 0 0,2 0 0,-1 0 0,0 0 0,7 6 0,45 44 0,-9-11 0,-2 1 0,62 85 0,-95-116 0,-2 1 0,0 1 0,-1-1 0,0 1 0,-1 1 0,-1-1 0,-1 1 0,0 0 0,-1 1 0,-1-1 0,-1 1 0,0-1 0,-1 1 0,-2 21 0,0-33 0,0 0 0,0 0 0,-1-1 0,1 1 0,-1-1 0,0 1 0,-1-1 0,0 0 0,1 0 0,-2 0 0,1 0 0,0-1 0,-1 1 0,0-1 0,0 0 0,0 0 0,-1 0 0,1 0 0,-1-1 0,0 0 0,0 0 0,0 0 0,-1-1 0,1 0 0,0 0 0,-1 0 0,-8 2 0,-4 0 0,-1-1 0,1-1 0,-1 0 0,0-2 0,1 0 0,-1-1 0,-26-4 0,23 0 26,1-1 1,-1-1-1,1-1 0,-22-12 0,20 10-524,0 0-1,-43-12 0,40 17-6327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291"/>
    </inkml:context>
    <inkml:brush xml:id="br0">
      <inkml:brushProperty name="width" value="0.035" units="cm"/>
      <inkml:brushProperty name="height" value="0.035" units="cm"/>
      <inkml:brushProperty name="color" value="#66CC00"/>
    </inkml:brush>
  </inkml:definitions>
  <inkml:trace contextRef="#ctx0" brushRef="#br0">0 146 24575,'0'-6'0,"5"-1"0,8 1 0,0-5 0,4-5 0,5 0 0,3-2 0,2 1 0,3 5 0,1 3 0,-5-2 0,-2 2 0,-4 1-8191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4.972"/>
    </inkml:context>
    <inkml:brush xml:id="br0">
      <inkml:brushProperty name="width" value="0.035" units="cm"/>
      <inkml:brushProperty name="height" value="0.035" units="cm"/>
    </inkml:brush>
  </inkml:definitions>
  <inkml:trace contextRef="#ctx0" brushRef="#br0">1 1 24575,'0'766'-1365,"0"-739"-5461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5.568"/>
    </inkml:context>
    <inkml:brush xml:id="br0">
      <inkml:brushProperty name="width" value="0.035" units="cm"/>
      <inkml:brushProperty name="height" value="0.035" units="cm"/>
    </inkml:brush>
  </inkml:definitions>
  <inkml:trace contextRef="#ctx0" brushRef="#br0">0 215 24575,'1'-10'0,"1"0"0,-1 0 0,1 0 0,1 0 0,0 1 0,1-1 0,-1 1 0,2 0 0,-1 0 0,1 0 0,1 1 0,0-1 0,0 1 0,11-11 0,-11 13 0,-1 0 0,1 0 0,0 1 0,1 0 0,-1 0 0,1 1 0,0 0 0,0 0 0,0 0 0,0 1 0,1 0 0,0 1 0,-1-1 0,1 1 0,0 1 0,0 0 0,0 0 0,14 0 0,-16 3 0,0-1 0,0 1 0,0 0 0,0 0 0,0 1 0,0 0 0,-1 0 0,1 0 0,7 7 0,47 42 0,-46-39 0,-7-7 0,-1 1 0,1 0 0,-1 0 0,-1 1 0,1-1 0,-1 1 0,-1 1 0,1-1 0,2 10 0,-5-15 0,-1 1 0,0 0 0,0 1 0,0-1 0,-1 0 0,1 0 0,-1 0 0,0 0 0,0 0 0,-1 1 0,1-1 0,-1 0 0,0 0 0,0 0 0,0 0 0,0 0 0,-1 0 0,0-1 0,0 1 0,0 0 0,0-1 0,-4 5 0,-14 12 0,0-2 0,-1 0 0,-1-1 0,-1-1 0,0-1 0,-1-1 0,-34 14 0,23-10 0,29-15 0,1 1 0,-1 0 0,1 0 0,1 1 0,-1-1 0,0 1 0,1 0 0,0 0 0,0 0 0,1 1 0,-1 0 0,1-1 0,1 1 0,-1 0 0,1 1 0,0-1 0,0 0 0,0 0 0,1 1 0,0-1 0,1 1 0,-1 0 0,1-1 0,1 1 0,-1-1 0,3 12 0,-2-9 0,1-1 0,-1 1 0,2-1 0,-1 1 0,1-1 0,1 0 0,-1 0 0,1 0 0,0-1 0,1 1 0,0-1 0,0 0 0,1-1 0,0 1 0,0-1 0,0 0 0,1 0 0,0-1 0,14 9 0,-3-7 13,1 0-1,0 0 0,1-2 1,0-1-1,38 5 0,103-7-549,-108-3-365,-27 1-5924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136"/>
    </inkml:context>
    <inkml:brush xml:id="br0">
      <inkml:brushProperty name="width" value="0.035" units="cm"/>
      <inkml:brushProperty name="height" value="0.035" units="cm"/>
    </inkml:brush>
  </inkml:definitions>
  <inkml:trace contextRef="#ctx0" brushRef="#br0">97 0 24575,'-1'4'0,"0"0"0,-1-1 0,1 1 0,-1-1 0,0 1 0,0-1 0,0 0 0,-1 1 0,1-1 0,-1 0 0,0-1 0,-5 5 0,-7 11 0,8-8 0,1 0 0,1 0 0,-1 0 0,2 1 0,0 0 0,0 0 0,1 1 0,0-1 0,1 1 0,-1 13 0,1 17 0,3 63 0,2-44 0,3 43 0,41 197 0,-18-142 0,-28-150-85,14 56 301,-14-61-316,0 0 1,1 0-1,0-1 0,-1 1 0,2-1 1,-1 1-1,0-1 0,0 0 0,1 0 1,0 0-1,0 0 0,0 0 0,0 0 1,4 2-1,10 3-6726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519"/>
    </inkml:context>
    <inkml:brush xml:id="br0">
      <inkml:brushProperty name="width" value="0.035" units="cm"/>
      <inkml:brushProperty name="height" value="0.035" units="cm"/>
    </inkml:brush>
  </inkml:definitions>
  <inkml:trace contextRef="#ctx0" brushRef="#br0">1 6 24575,'0'1'0,"0"-1"0,0 0 0,1 1 0,-1-1 0,0 0 0,0 0 0,1 1 0,-1-1 0,0 0 0,1 0 0,-1 1 0,0-1 0,0 0 0,1 0 0,-1 0 0,1 0 0,-1 1 0,0-1 0,1 0 0,-1 0 0,0 0 0,1 0 0,-1 0 0,0 0 0,1 0 0,-1 0 0,1 0 0,-1 0 0,0 0 0,1 0 0,-1 0 0,0-1 0,1 1 0,-1 0 0,0 0 0,1 0 0,-1 0 0,0-1 0,1 1 0,-1 0 0,0 0 0,1-1 0,-1 1 0,0 0 0,0 0 0,1-1 0,-1 1 0,0 0 0,0-1 0,0 1 0,0 0 0,1-1 0,-1 1 0,0 0 0,0-1 0,0 1 0,0-1 0,0 1 0,0 0 0,0-1 0,0 1 0,0-1 0,19 29 0,2 26 0,-4 0 0,19 95 0,3 120 0,-15-84 0,-18-158-195,-2 1 0,-1 0 0,-1 0 0,-2 0 0,-1 0 0,-7 47 0,1-55-6631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270"/>
    </inkml:context>
    <inkml:brush xml:id="br0">
      <inkml:brushProperty name="width" value="0.035" units="cm"/>
      <inkml:brushProperty name="height" value="0.035" units="cm"/>
    </inkml:brush>
  </inkml:definitions>
  <inkml:trace contextRef="#ctx0" brushRef="#br0">1 15 24575,'2'11'0,"2"-10"0,9-17 0,-5 6 0,-8 10 0,0 0 0,0 0 0,0 0 0,0 0 0,0 0 0,0 0 0,0 0 0,0 0 0,0 1 0,0-1 0,0 0 0,0 0 0,0 0 0,0 0 0,0 0 0,0 0 0,0 0 0,0 0 0,0 0 0,0 0 0,0 1 0,0-1 0,1 0 0,-1 0 0,0 0 0,0 0 0,0 0 0,0 0 0,0 0 0,0 0 0,0 0 0,0 0 0,0 0 0,0 0 0,0 0 0,1 0 0,-1 0 0,0 0 0,0 0 0,0 0 0,0 0 0,0 0 0,0 0 0,0 0 0,0 0 0,0 0 0,1 0 0,-1 0 0,0 0 0,0 0 0,0 0 0,0 0 0,0 0 0,0 0 0,0 0 0,0 0 0,0 0 0,1 0 0,-1 0 0,0 0 0,0 0 0,0 0 0,0 0 0,0 0 0,0-1 0,0 16 0,-1 0 0,-1-1 0,0 1 0,-7 23 0,-4 33 0,8 212 3,6-169-1371,-1-88-5458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968"/>
    </inkml:context>
    <inkml:brush xml:id="br0">
      <inkml:brushProperty name="width" value="0.035" units="cm"/>
      <inkml:brushProperty name="height" value="0.035" units="cm"/>
    </inkml:brush>
  </inkml:definitions>
  <inkml:trace contextRef="#ctx0" brushRef="#br0">138 5 24575,'58'-2'0,"-37"1"0,1 0 0,-1 1 0,0 1 0,43 8 0,-64-9 0,1 0 0,0 0 0,-1 0 0,1 0 0,-1 0 0,1 0 0,0 0 0,-1 1 0,1-1 0,0 0 0,-1 1 0,1-1 0,-1 0 0,1 1 0,-1-1 0,1 0 0,-1 1 0,1-1 0,-1 1 0,1-1 0,-1 1 0,0-1 0,1 1 0,-1-1 0,0 1 0,1 0 0,-1-1 0,0 2 0,-12 11 0,-32 6 0,42-19 0,-4 3 0,-17 4 0,0 2 0,1 1 0,-42 25 0,59-31 0,0-1 0,1 1 0,-1 0 0,1 0 0,0 0 0,0 1 0,0 0 0,1-1 0,-6 10 0,8-10 0,0-1 0,0 0 0,0 0 0,0 1 0,0-1 0,1 1 0,-1-1 0,1 0 0,0 1 0,0-1 0,0 1 0,1-1 0,-1 1 0,1-1 0,0 0 0,0 1 0,0-1 0,2 4 0,3 2 0,0 0 0,0 0 0,1 0 0,1-1 0,0 0 0,0 0 0,0-1 0,1 0 0,0-1 0,15 9 0,-9-5 0,0 1 0,24 23 0,-23-17 0,-1 0 0,-1 1 0,-1 1 0,0 1 0,17 36 0,-24-41 0,0-1 0,-2 1 0,1 0 0,-2 0 0,0 0 0,-1 0 0,0 1 0,-1-1 0,-2 27 0,0-37 0,0 0 0,1 0 0,-2 0 0,1 0 0,0 0 0,-1 0 0,0-1 0,0 1 0,-1 0 0,1-1 0,-1 1 0,0-1 0,0 0 0,0 0 0,-1 0 0,-4 3 0,2-2 0,0-1 0,-1 1 0,1-1 0,-1-1 0,0 0 0,0 0 0,0 0 0,-1-1 0,-14 4 0,7-4 0,0-1 0,-1 0 0,1-1 0,0 0 0,0-1 0,0-1 0,0 0 0,0-1 0,0-1 0,-21-8 0,23 7-227,1-1-1,0 0 1,1 0-1,-1-1 1,-14-13-1,7 1-6598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2.978"/>
    </inkml:context>
    <inkml:brush xml:id="br0">
      <inkml:brushProperty name="width" value="0.035" units="cm"/>
      <inkml:brushProperty name="height" value="0.035" units="cm"/>
    </inkml:brush>
  </inkml:definitions>
  <inkml:trace contextRef="#ctx0" brushRef="#br0">100 1 24575,'-2'12'0,"0"-1"0,0 1 0,-1 0 0,-1-1 0,0 0 0,0 1 0,-1-2 0,0 1 0,-9 11 0,6-7 0,0 0 0,1 1 0,-9 27 0,9 0 0,2 1 0,2-1 0,2 1 0,2-1 0,7 49 0,6 8 0,-7-61 0,3 67 0,-11-97-151,1-1-1,1 1 0,0-1 0,0 1 1,1-1-1,0 1 0,0-1 1,7 16-1,-4-17-6674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3.451"/>
    </inkml:context>
    <inkml:brush xml:id="br0">
      <inkml:brushProperty name="width" value="0.035" units="cm"/>
      <inkml:brushProperty name="height" value="0.035" units="cm"/>
    </inkml:brush>
  </inkml:definitions>
  <inkml:trace contextRef="#ctx0" brushRef="#br0">127 157 24575,'-5'0'0,"1"-1"0,-1 1 0,0 0 0,0 1 0,0-1 0,0 1 0,0 0 0,1 0 0,-1 0 0,0 1 0,1 0 0,-1 0 0,1 0 0,0 0 0,0 1 0,0 0 0,0-1 0,0 2 0,0-1 0,1 0 0,-1 1 0,1-1 0,0 1 0,0 0 0,1 0 0,-1 0 0,1 1 0,0-1 0,0 0 0,0 1 0,0 0 0,1-1 0,0 1 0,0 0 0,0 0 0,1-1 0,-1 1 0,1 8 0,0-1 0,-1 0 0,1 0 0,1-1 0,0 1 0,1 0 0,0-1 0,1 1 0,0-1 0,1 0 0,0 0 0,0 0 0,1 0 0,1-1 0,9 14 0,-8-15 0,1-1 0,-1 0 0,2-1 0,-1 1 0,1-1 0,0-1 0,0 0 0,1 0 0,-1-1 0,1 0 0,1-1 0,-1 0 0,1-1 0,-1 0 0,17 3 0,-10-3 0,0-1 0,1 0 0,-1-1 0,1-1 0,-1-1 0,0 0 0,1-1 0,-1-1 0,25-8 0,-30 7 0,0-1 0,0 0 0,-1-1 0,0-1 0,0 0 0,0 0 0,-1-1 0,0 0 0,-1-1 0,0 0 0,0 0 0,-1-1 0,10-16 0,-10 14 0,-1-1 0,0 0 0,-1 0 0,0-1 0,-1 1 0,0-1 0,-2-1 0,1 1 0,1-20 0,-5 26 0,1 0 0,-1 0 0,0 0 0,-1 0 0,0 0 0,0 0 0,-1 0 0,0 0 0,0 1 0,-1-1 0,0 0 0,0 1 0,-1 0 0,0 0 0,0 0 0,0 0 0,-1 1 0,-8-9 0,-1 2 15,-1 0 0,-1 2 0,1 0 0,-2 1 0,1 0 0,-2 1 0,-20-7 0,25 11-139,1 0 0,-1 2 1,0-1-1,0 2 0,-1 0 0,1 0 1,0 1-1,-1 1 0,1 0 0,0 1 1,-16 3-1,3 3-6702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167"/>
    </inkml:context>
    <inkml:brush xml:id="br0">
      <inkml:brushProperty name="width" value="0.035" units="cm"/>
      <inkml:brushProperty name="height" value="0.035" units="cm"/>
    </inkml:brush>
  </inkml:definitions>
  <inkml:trace contextRef="#ctx0" brushRef="#br0">186 216 24575,'-11'-1'0,"-26"3"0,32 6 0,18 7 0,5 0 0,-2 1 0,0 0 0,-1 1 0,-1 1 0,0 1 0,-2 0 0,0 0 0,-1 1 0,-1 1 0,9 23 0,-10-19 0,-2 1 0,0 0 0,-1 0 0,-2 1 0,-1-1 0,0 1 0,-2 0 0,-4 37 0,3-60 0,-1 1 0,0-1 0,0 0 0,0 1 0,-1-1 0,1 0 0,-1 0 0,0 0 0,0 0 0,0-1 0,-1 1 0,1 0 0,-1-1 0,0 0 0,0 1 0,0-1 0,-1 0 0,1-1 0,-1 1 0,1-1 0,-1 1 0,0-1 0,0 0 0,0 0 0,0-1 0,-5 2 0,3-1 0,1-1 0,-1 0 0,0-1 0,0 1 0,1-1 0,-1 0 0,0 0 0,1-1 0,-1 0 0,0 0 0,1 0 0,-1-1 0,1 1 0,-1-1 0,1-1 0,0 1 0,0-1 0,0 0 0,0 0 0,-5-5 0,-5-6 0,2 0 0,-1-1 0,2-1 0,0-1 0,1 1 0,1-2 0,0 1 0,2-1 0,0-1 0,1 0 0,0 0 0,2 0 0,0-1 0,-2-20 0,7 35 0,0-1 0,0 1 0,0-1 0,1 1 0,-1 0 0,1-1 0,0 1 0,1 0 0,0 0 0,-1 0 0,2 0 0,-1 0 0,0 0 0,1 1 0,3-5 0,1 1 0,-1 1 0,1 0 0,0 0 0,1 1 0,-1 0 0,1 0 0,15-8 0,4 1 0,1 1 0,1 1 0,-1 1 0,41-7 0,-48 13 0,0 0 0,-1-1 0,38-14 0,-54 17 0,-1 1 0,1-1 0,0 1 0,-1-1 0,0-1 0,1 1 0,-1 0 0,0-1 0,0 1 0,0-1 0,0 0 0,-1 0 0,1 0 0,-1-1 0,0 1 0,0 0 0,0-1 0,0 1 0,-1-1 0,1 0 0,0-6 0,-2 6 0,0 0 0,0-1 0,-1 1 0,0 0 0,0 0 0,0 0 0,0 0 0,-1 0 0,1 0 0,-1 0 0,0 0 0,0 1 0,-1-1 0,1 1 0,-1-1 0,0 1 0,1 0 0,-2 0 0,1 0 0,0 1 0,-7-6 0,-10-5 0,-1 0 0,-32-16 0,46 25 0,-24-9 0,-1 2 0,0 1 0,-1 1 0,-64-9 0,54 13-1365,31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832"/>
    </inkml:context>
    <inkml:brush xml:id="br0">
      <inkml:brushProperty name="width" value="0.035" units="cm"/>
      <inkml:brushProperty name="height" value="0.035" units="cm"/>
    </inkml:brush>
  </inkml:definitions>
  <inkml:trace contextRef="#ctx0" brushRef="#br0">59 1 24575,'1'0'0,"1"0"0,-1 0 0,1 0 0,0 0 0,-1 0 0,1 0 0,0 1 0,-1-1 0,1 0 0,-1 1 0,1 0 0,-1-1 0,1 1 0,-1 0 0,0 0 0,1 0 0,-1-1 0,0 2 0,0-1 0,1 0 0,-1 0 0,0 0 0,0 0 0,0 1 0,0-1 0,-1 0 0,1 1 0,0-1 0,0 1 0,-1-1 0,1 1 0,-1-1 0,0 1 0,1 0 0,-1-1 0,0 1 0,0-1 0,0 1 0,0 0 0,0-1 0,0 1 0,0-1 0,-1 1 0,1 0 0,0-1 0,-2 3 0,-2 10 0,0 1 0,-1-1 0,-14 27 0,16-33 0,-9 23 0,2 1 0,1 0 0,1 0 0,2 1 0,-2 44 0,2-29 0,5-44 4,1 0 0,-1 0-1,1 1 1,0-1-1,0 0 1,0 0 0,0 0-1,1 0 1,0 0 0,0 0-1,0 0 1,0 0-1,1-1 1,-1 1 0,1 0-1,0-1 1,0 1 0,0-1-1,1 0 1,-1 1-1,1-1 1,0 0 0,0 0-1,0-1 1,0 1 0,0-1-1,0 1 1,1-1-1,-1 0 1,1-1 0,0 1-1,6 2 1,6 0-216,1 0 0,0-1 0,-1-1-1,1 0 1,0-1 0,25-3 0,-15 1-6614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739"/>
    </inkml:context>
    <inkml:brush xml:id="br0">
      <inkml:brushProperty name="width" value="0.035" units="cm"/>
      <inkml:brushProperty name="height" value="0.035" units="cm"/>
      <inkml:brushProperty name="color" value="#66CC00"/>
    </inkml:brush>
  </inkml:definitions>
  <inkml:trace contextRef="#ctx0" brushRef="#br0">86 1 24575,'0'5'0,"0"7"0,0 6 0,-5 1 0,-2 2 0,1 3 0,1 2 0,1 2 0,-4-4 0,0 0 0,-4-5 0,-1 0 0,3 2 0,3-3-8191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199"/>
    </inkml:context>
    <inkml:brush xml:id="br0">
      <inkml:brushProperty name="width" value="0.035" units="cm"/>
      <inkml:brushProperty name="height" value="0.035" units="cm"/>
    </inkml:brush>
  </inkml:definitions>
  <inkml:trace contextRef="#ctx0" brushRef="#br0">32 1 24575,'0'5'0,"0"7"0,0 7 0,-5-1 0,-2 3 0,0 3 0,2 2 0,1 2 0,2 2 0,1 1 0,0-1 0,1 1 0,6 0 0,1-5-8191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720"/>
    </inkml:context>
    <inkml:brush xml:id="br0">
      <inkml:brushProperty name="width" value="0.035" units="cm"/>
      <inkml:brushProperty name="height" value="0.035" units="cm"/>
    </inkml:brush>
  </inkml:definitions>
  <inkml:trace contextRef="#ctx0" brushRef="#br0">464 1 24575,'-2'2'0,"0"1"0,0 0 0,0-1 0,0 1 0,0-1 0,0 0 0,-1 0 0,1 0 0,-1 0 0,1 0 0,-1 0 0,0-1 0,0 0 0,-5 3 0,0 0 0,-66 36 0,45-26 0,0 2 0,2 0 0,0 2 0,-34 29 0,40-27 0,0 0 0,2 2 0,1 0 0,-19 29 0,29-39 0,1 1 0,1 1 0,0-1 0,1 1 0,1 0 0,0 0 0,0 0 0,2 1 0,0-1 0,-1 17 0,3-19 0,0 0 0,0-1 0,1 1 0,0 0 0,1 0 0,0-1 0,6 17 0,-5-22 0,0 1 0,1-1 0,0 0 0,0 0 0,0 0 0,0 0 0,1-1 0,0 0 0,0 0 0,1 0 0,-1-1 0,1 1 0,9 4 0,1 0 0,0-1 0,1 0 0,1-2 0,-1 0 0,1 0 0,0-2 0,0 0 0,0-1 0,1-1 0,-1-1 0,1 0 0,-1-1 0,1-2 0,-1 1 0,0-2 0,1-1 0,-1 0 0,0-1 0,-1-1 0,0-1 0,0 0 0,0-1 0,-1-1 0,0 0 0,0-2 0,24-20 0,-34 25 0,0 1 0,0-1 0,-1-1 0,1 1 0,-1-1 0,-1 0 0,1 0 0,-1 0 0,-1-1 0,1 1 0,-1-1 0,2-10 0,-4 14 0,-1 0 0,1 0 0,-1 0 0,0 0 0,-1 0 0,1-1 0,-1 1 0,1 0 0,-1 0 0,0 0 0,-1 0 0,1 0 0,-1 1 0,0-1 0,0 0 0,0 1 0,0-1 0,0 1 0,-1 0 0,0-1 0,0 1 0,1 1 0,-2-1 0,1 0 0,0 1 0,-5-3 0,-2-1 0,0 0 0,-1 1 0,0 0 0,0 1 0,0 0 0,0 1 0,-1 0 0,0 1 0,-21-2 0,-14 2 0,-55 5 0,43-1 0,22-1-1365,6-1-5461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8.667"/>
    </inkml:context>
    <inkml:brush xml:id="br0">
      <inkml:brushProperty name="width" value="0.035" units="cm"/>
      <inkml:brushProperty name="height" value="0.035" units="cm"/>
    </inkml:brush>
  </inkml:definitions>
  <inkml:trace contextRef="#ctx0" brushRef="#br0">43 820 24575,'-16'5'0,"-7"2"0,19-11 0,11-10 0,2 2 0,0 1 0,0 1 0,1-1 0,0 1 0,1 1 0,21-14 0,79-41 0,0 1 0,147-128 0,-121 87 0,92-44 0,-28 21 0,-197 123-68,1 1 0,-1 0-1,1 0 1,0 0 0,0 1 0,0 0-1,0 0 1,0 0 0,0 0 0,1 1-1,-1 0 1,1 0 0,-1 0 0,1 1-1,-1 0 1,1 0 0,-1 0-1,1 1 1,7 1 0,5 4-6758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9.191"/>
    </inkml:context>
    <inkml:brush xml:id="br0">
      <inkml:brushProperty name="width" value="0.035" units="cm"/>
      <inkml:brushProperty name="height" value="0.035" units="cm"/>
    </inkml:brush>
  </inkml:definitions>
  <inkml:trace contextRef="#ctx0" brushRef="#br0">1 27 24575,'10'0'0,"1"-2"0,0 1 0,0-1 0,17-6 0,-21 5 0,0 1 0,0 0 0,0 0 0,0 0 0,0 1 0,0 0 0,0 1 0,0 0 0,0 0 0,0 0 0,0 1 0,0 0 0,12 4 0,21 11 0,-1 1 0,-2 3 0,1 1 0,49 38 0,125 117 0,-50-38 0,263 191 0,-405-314-341,0 1 0,-2 0-1,28 32 1,-35-34-6485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077"/>
    </inkml:context>
    <inkml:brush xml:id="br0">
      <inkml:brushProperty name="width" value="0.035" units="cm"/>
      <inkml:brushProperty name="height" value="0.035" units="cm"/>
    </inkml:brush>
  </inkml:definitions>
  <inkml:trace contextRef="#ctx0" brushRef="#br0">87 860 24575,'-35'10'0,"33"-9"0,-1 0 0,1 0 0,-1 0 0,1 0 0,-1 0 0,0 0 0,1-1 0,-1 1 0,0-1 0,0 0 0,1 0 0,-1 0 0,0 0 0,-4-1 0,6 1 0,1-1 0,-1 1 0,1-1 0,-1 1 0,1-1 0,-1 0 0,1 1 0,-1-1 0,1 1 0,0-1 0,-1 0 0,1 1 0,0-1 0,0 0 0,-1 0 0,1 1 0,0-1 0,0 0 0,0 1 0,0-1 0,0 0 0,0 0 0,0 1 0,0-1 0,0 0 0,0 1 0,1-1 0,-1 0 0,0 0 0,0 1 0,1-1 0,0 0 0,10-24 0,6-2 0,1 1 0,2 1 0,32-33 0,2-2 0,18-23 0,3 2 0,88-70 0,-126 117 0,43-51 0,-61 61 0,0 2 0,2 1 0,1 0 0,0 1 0,1 2 0,1 0 0,36-19 0,-51 34-227,0-1-1,0 2 1,0-1-1,0 1 1,18-1-1,-3 1-6598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552"/>
    </inkml:context>
    <inkml:brush xml:id="br0">
      <inkml:brushProperty name="width" value="0.035" units="cm"/>
      <inkml:brushProperty name="height" value="0.035" units="cm"/>
    </inkml:brush>
  </inkml:definitions>
  <inkml:trace contextRef="#ctx0" brushRef="#br0">0 0 24575,'1'5'0,"0"-1"0,0 0 0,0 1 0,1-1 0,-1 0 0,1 0 0,0 0 0,0 0 0,1 0 0,-1 0 0,1-1 0,0 1 0,-1-1 0,2 1 0,5 4 0,56 41 0,250 175 0,-272-187 0,-1 2 0,72 85 0,-105-113 0,12 14-455,2-1 0,35 29 0,-43-42-6371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276"/>
    </inkml:context>
    <inkml:brush xml:id="br0">
      <inkml:brushProperty name="width" value="0.035" units="cm"/>
      <inkml:brushProperty name="height" value="0.035" units="cm"/>
    </inkml:brush>
  </inkml:definitions>
  <inkml:trace contextRef="#ctx0" brushRef="#br0">13 662 24575,'-6'17'0,"0"-2"0,6-15 0,0 0 0,1 0 0,-1 1 0,0-1 0,1 0 0,-1 0 0,1 0 0,-1 0 0,0 0 0,1 1 0,-1-1 0,0 0 0,1 0 0,-1 0 0,1 0 0,-1 0 0,0 0 0,1 0 0,-1-1 0,1 1 0,-1 0 0,0 0 0,1 0 0,-1 0 0,0 0 0,1-1 0,-1 1 0,0 0 0,1 0 0,-1 0 0,0-1 0,1 1 0,-1 0 0,0-1 0,0 1 0,1 0 0,-1-1 0,0 1 0,0 0 0,1-1 0,35-26 0,-2-1 0,0-2 0,-2-1 0,35-43 0,-25 27 0,60-53 0,16-5 0,-62 52 0,3 2 0,66-43 0,-39 54-1365,-67 30-5461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754"/>
    </inkml:context>
    <inkml:brush xml:id="br0">
      <inkml:brushProperty name="width" value="0.035" units="cm"/>
      <inkml:brushProperty name="height" value="0.035" units="cm"/>
    </inkml:brush>
  </inkml:definitions>
  <inkml:trace contextRef="#ctx0" brushRef="#br0">1 1 24575,'5'1'0,"1"0"0,-1 1 0,1 0 0,-1 0 0,0 1 0,0-1 0,0 1 0,8 6 0,11 5 0,59 25 0,192 97 0,-65-28 0,49 29 0,-163-83 0,-45-26 0,-2 1 0,66 51 0,-114-79 4,1 0 0,-1 0-1,0 0 1,0 0-1,0 0 1,0 1 0,0-1-1,0 0 1,0 0 0,0 1-1,0-1 1,0 1-1,-1-1 1,1 1 0,-1-1-1,1 1 1,-1-1 0,0 1-1,1-1 1,-1 1-1,0 0 1,0-1 0,0 1-1,0 0 1,0-1 0,0 1-1,-1-1 1,1 1-1,-1-1 1,1 1 0,-1-1-1,-1 3 1,-1 1-169,0-1 0,0 1 0,0-1 0,-1 0 0,0-1 0,0 1 0,0 0 0,-9 4 0,-7 5-6661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2.810"/>
    </inkml:context>
    <inkml:brush xml:id="br0">
      <inkml:brushProperty name="width" value="0.035" units="cm"/>
      <inkml:brushProperty name="height" value="0.035" units="cm"/>
    </inkml:brush>
  </inkml:definitions>
  <inkml:trace contextRef="#ctx0" brushRef="#br0">28 2048 24575,'-1'-1'0,"-1"1"0,1-1 0,-1 0 0,1 0 0,-1 0 0,1 0 0,0 0 0,0 0 0,-1 0 0,1 0 0,0 0 0,0-1 0,0 1 0,0 0 0,0-1 0,1 1 0,-1-1 0,0 1 0,1-1 0,-1 0 0,1 1 0,-1-1 0,1 1 0,0-1 0,0 0 0,-1-3 0,-1-46 0,6 30 0,2-1 0,1 1 0,1 0 0,1 0 0,0 1 0,18-27 0,8-21 0,49-101 0,-36 78 0,-4-3 0,53-165 0,-45-15 0,-12 48 0,-20 102 0,-16 92 0,1-1 0,1 2 0,2-1 0,20-52 0,-3 25 0,-9 19 0,1 2 0,36-57 0,-51 92-151,0 0-1,1 0 0,0 0 0,0 0 1,0 0-1,0 1 0,0-1 1,6-2-1,8-4-6674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3.424"/>
    </inkml:context>
    <inkml:brush xml:id="br0">
      <inkml:brushProperty name="width" value="0.035" units="cm"/>
      <inkml:brushProperty name="height" value="0.035" units="cm"/>
    </inkml:brush>
  </inkml:definitions>
  <inkml:trace contextRef="#ctx0" brushRef="#br0">1 1 24575,'8'2'0,"0"1"0,0 0 0,0 1 0,0 0 0,0 0 0,-1 1 0,1 0 0,-1 0 0,11 11 0,-11-10 0,66 58 0,-3 2 0,-3 4 0,-3 2 0,56 82 0,273 341 0,-89-125 0,-293-354 0,152 187 0,-149-190 45,0-1-1,25 18 1,13 10-1544,-31-20-5327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7.824"/>
    </inkml:context>
    <inkml:brush xml:id="br0">
      <inkml:brushProperty name="width" value="0.035" units="cm"/>
      <inkml:brushProperty name="height" value="0.035" units="cm"/>
      <inkml:brushProperty name="color" value="#66CC00"/>
    </inkml:brush>
  </inkml:definitions>
  <inkml:trace contextRef="#ctx0" brushRef="#br0">0 2 24575,'98'-2'0,"110"5"0,-202-3 0,-1 1 0,0 0 0,0 1 0,0-1 0,0 1 0,0 0 0,-1 1 0,1-1 0,0 1 0,-1-1 0,0 1 0,1 1 0,-1-1 0,-1 1 0,1-1 0,0 1 0,-1 0 0,0 0 0,0 1 0,0-1 0,0 1 0,-1-1 0,4 10 0,-1 0 0,0 0 0,-2 1 0,1 0 0,-1 0 0,-1 0 0,0 29 0,-2-32 0,1 23 0,-2 0 0,-10 66 0,8-90 0,0 1 0,-1-1 0,0 0 0,0 0 0,-1 0 0,-1 0 0,0-1 0,0 0 0,-1 0 0,0-1 0,-1 1 0,-11 10 0,-23 17 0,-1-2 0,-2-1 0,-61 33 0,106-67 0,0 0 0,-1 1 0,1-1 0,0 0 0,-1 0 0,1 0 0,0 0 0,-1 0 0,1 0 0,0 0 0,-1 1 0,1-1 0,0 0 0,-1 0 0,1 0 0,0 1 0,-1-1 0,1 0 0,0 1 0,0-1 0,0 0 0,-1 0 0,1 1 0,0-1 0,0 0 0,0 1 0,-1-1 0,1 0 0,0 1 0,0-1 0,0 0 0,0 1 0,0-1 0,0 1 0,0-1 0,0 0 0,0 1 0,0-1 0,0 0 0,0 1 0,0-1 0,0 1 0,1-1 0,-1 1 0,20 5 0,37-5 0,-54-1 0,67 2 0,-40 0 0,0-2 0,1-1 0,58-9 0,-85 8-85,1 1 0,0-1-1,0 0 1,-1-1 0,1 1-1,-1-1 1,0 0 0,0 0-1,0 0 1,0 0 0,-1-1-1,1 1 1,-1-1 0,0 0-1,4-7 1,5-3-6741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308"/>
    </inkml:context>
    <inkml:brush xml:id="br0">
      <inkml:brushProperty name="width" value="0.035" units="cm"/>
      <inkml:brushProperty name="height" value="0.035" units="cm"/>
    </inkml:brush>
  </inkml:definitions>
  <inkml:trace contextRef="#ctx0" brushRef="#br0">1 1387 24575,'3'0'0,"0"-1"0,-1 0 0,1 0 0,0 0 0,0 0 0,-1 0 0,1 0 0,0-1 0,-1 0 0,0 1 0,1-1 0,-1 0 0,0 0 0,0 0 0,3-4 0,30-39 0,-30 37 0,16-24 0,-1-1 0,-2-1 0,16-41 0,34-114 0,-43 115 0,0 1 0,-3-1 0,-3-1 0,12-109 0,-30 37 0,0-7 0,0 138 0,1 0 0,1 1 0,1-1 0,0 0 0,1 1 0,0 0 0,10-18 0,-9 17 118,-6 16-141,0 0 0,0-1 0,0 1 0,0 0 0,0 0 1,0 0-1,0-1 0,0 1 0,0 0 0,-1 0 1,1 0-1,0-1 0,0 1 0,0 0 0,0 0 1,0 0-1,-1-1 0,1 1 0,0 0 0,0 0 1,0 0-1,0 0 0,-1 0 0,1 0 0,0-1 0,0 1 1,0 0-1,-1 0 0,1 0 0,0 0 0,0 0 1,-1 0-1,1 0 0,0 0 0,0 0 0,0 0 1,-1 0-1,1 0 0,0 0 0,0 0 0,-1 0 1,1 0-1,0 0 0,0 0 0,0 0 0,-1 1 1,1-1-1,0 0 0,0 0 0,0 0 0,-1 0 0,1 0 1,0 1-1,0-1 0,0 0 0,0 0 0,0 0 1,-1 0-1,1 1 0,0-1 0,0 0 0,0 0 1,0 0-1,0 1 0,-11 6-6803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880"/>
    </inkml:context>
    <inkml:brush xml:id="br0">
      <inkml:brushProperty name="width" value="0.035" units="cm"/>
      <inkml:brushProperty name="height" value="0.035" units="cm"/>
    </inkml:brush>
  </inkml:definitions>
  <inkml:trace contextRef="#ctx0" brushRef="#br0">0 0 24575,'1'1'0,"1"-1"0,-1 1 0,1-1 0,-1 1 0,0 0 0,0 0 0,1-1 0,-1 1 0,0 0 0,0 0 0,0 0 0,0 0 0,0 0 0,0 1 0,0-1 0,0 0 0,-1 0 0,1 1 0,1 2 0,13 31 0,-14-31 0,15 37 0,108 312 0,58 225 0,-178-565 0,92 256 0,-92-261-170,0 1-1,1-1 0,0 0 1,0 0-1,1-1 0,0 0 1,11 11-1,-3-7-6655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5.945"/>
    </inkml:context>
    <inkml:brush xml:id="br0">
      <inkml:brushProperty name="width" value="0.035" units="cm"/>
      <inkml:brushProperty name="height" value="0.035" units="cm"/>
    </inkml:brush>
  </inkml:definitions>
  <inkml:trace contextRef="#ctx0" brushRef="#br0">16 1478 24575,'-13'12'0,"10"-14"0,17-24 0,-6 11 0,41-89 0,44-138 0,5-14 0,-27 88 0,65-136 0,-113 251 0,22-70 0,-4 6 0,-33 92 0,-8 21 0,1 0 0,0 0 0,0 0 0,0 0 0,0 0 0,1 1 0,0-1 0,-1 1 0,1-1 0,0 1 0,1-1 0,-1 1 0,4-3 0,-7 14 0,-1 0 0,0 0 0,-1 0 0,0 0 0,-6 13 0,-143 299 0,-156 373 0,286-635-119,1-7-130,2 1 0,2 0-1,3 2 1,-8 54 0,20-82-6577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5.418"/>
    </inkml:context>
    <inkml:brush xml:id="br0">
      <inkml:brushProperty name="width" value="0.035" units="cm"/>
      <inkml:brushProperty name="height" value="0.035" units="cm"/>
      <inkml:brushProperty name="color" value="#66CC00"/>
    </inkml:brush>
  </inkml:definitions>
  <inkml:trace contextRef="#ctx0" brushRef="#br0">681 2 24575,'-99'-1'0,"-110"3"0,196 0 0,0 1 0,0 1 0,1 0 0,-1 0 0,1 1 0,0 1 0,0 0 0,1 0 0,0 1 0,0 1 0,0 0 0,1 1 0,-9 9 0,-12 13 0,1 2 0,-39 57 0,60-75 0,0 1 0,0-1 0,2 1 0,0 1 0,1 0 0,0-1 0,1 2 0,2-1 0,-1 1 0,2-1 0,0 1 0,1 0 0,1 0 0,4 30 0,6 16 0,2-1 0,37 109 0,-12-49 0,-30-97 0,1-1 0,2-1 0,0 1 0,1-1 0,2-1 0,0 0 0,2-1 0,0-1 0,2 0 0,0-1 0,1-1 0,1 0 0,1-2 0,0 0 0,1-1 0,1-1 0,1-1 0,0-1 0,32 13 0,74 44 0,-101-52 0,0-2 0,1-1 0,1-1 0,60 20 0,159 29 0,-155-40 0,-38-9 0,98 13 0,-136-26 0,0 0 0,1-1 0,-1-1 0,0 0 0,0-2 0,0 0 0,0-1 0,-1 0 0,29-13 0,25-11 0,-53 22 0,1-1 0,-1 0 0,-1-1 0,0-1 0,0-1 0,0-1 0,-1 0 0,21-20 0,-21 13 0,-1-1 0,-1 0 0,-1-1 0,-1 0 0,-1-1 0,0 0 0,13-41 0,-2-7 0,15-88 0,-32 131 0,-1 0 0,-1 0 0,-1-52 0,-3 68 0,1 1 0,-1 1 0,-1-1 0,0 0 0,0 0 0,0 0 0,-1 1 0,-1 0 0,1-1 0,-2 1 0,1 0 0,-1 1 0,0-1 0,0 1 0,-7-7 0,-144-150 0,18 19 0,120 129 0,-1 1 0,-1 1 0,-23-13 0,-25-17 0,50 31 0,-1 2 0,0 0 0,-1 1 0,0 1 0,0 1 0,-1 1 0,-36-8 0,16 7 0,-1 2 0,0 2 0,-44 1 0,66 1 0,1-1 0,0-1 0,0 0 0,0-1 0,1-1 0,0-1 0,0-1 0,0 0 0,-28-19 0,23 13 0,-2 1 0,0 2 0,0 0 0,-29-7 0,-26-6-1365,60 16-5461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417"/>
    </inkml:context>
    <inkml:brush xml:id="br0">
      <inkml:brushProperty name="width" value="0.035" units="cm"/>
      <inkml:brushProperty name="height" value="0.035" units="cm"/>
      <inkml:brushProperty name="color" value="#66CC00"/>
    </inkml:brush>
  </inkml:definitions>
  <inkml:trace contextRef="#ctx0" brushRef="#br0">11 2819 24575,'0'0'0,"0"0"0,-1 0 0,1 0 0,0 0 0,-1 1 0,1-2 0,-1 1 0,1 0 0,0 0 0,-1 0 0,1 0 0,-1 0 0,1 0 0,0 0 0,-1 0 0,1-1 0,0 1 0,-1 0 0,1 0 0,0 0 0,-1-1 0,1 1 0,0 0 0,-1 0 0,1-1 0,0 1 0,0 0 0,-1-1 0,1 1 0,0 0 0,0-1 0,0 1 0,0 0 0,-1-1 0,6-15 0,19-14 0,-23 29 0,495-529 0,-26 103 0,-339 313 0,225-153 0,23 30 0,-322 202 0,100-59 0,171-75 0,706-235 0,-869 346 0,283-84 0,333-5 0,89 19 0,-837 123-682,64-3-1,-72 8-6143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920"/>
    </inkml:context>
    <inkml:brush xml:id="br0">
      <inkml:brushProperty name="width" value="0.035" units="cm"/>
      <inkml:brushProperty name="height" value="0.035" units="cm"/>
      <inkml:brushProperty name="color" value="#66CC00"/>
    </inkml:brush>
  </inkml:definitions>
  <inkml:trace contextRef="#ctx0" brushRef="#br0">1 53 24575,'0'-2'0,"0"0"0,0 1 0,0-1 0,1 0 0,-1 0 0,0 0 0,1 0 0,0 1 0,-1-1 0,1 0 0,0 0 0,0 1 0,0-1 0,0 1 0,0-1 0,0 1 0,0-1 0,1 1 0,-1-1 0,0 1 0,4-2 0,-1 1 0,0 0 0,0 0 0,0 0 0,0 1 0,0 0 0,0 0 0,1 0 0,-1 0 0,6 0 0,7 1 0,0 0 0,0 1 0,32 7 0,-24-2 0,0 0 0,0 2 0,0 1 0,-1 2 0,-1 0 0,1 1 0,34 25 0,-41-25 0,-1 1 0,0 1 0,0 0 0,-1 1 0,-1 1 0,-1 1 0,0 0 0,-1 0 0,17 36 0,-27-50 0,-1 0 0,0 1 0,1-1 0,-2 1 0,1-1 0,0 1 0,-1-1 0,1 1 0,-1-1 0,0 1 0,0-1 0,0 1 0,-1 0 0,0-1 0,1 1 0,-1-1 0,0 0 0,-3 7 0,0-4 0,1 0 0,-1 0 0,-1 0 0,1-1 0,-1 0 0,0 0 0,0 0 0,0 0 0,-8 4 0,-12 7 0,-1-1 0,-1-2 0,-45 17 0,65-27 0,-265 88-1365,252-86-5461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8.424"/>
    </inkml:context>
    <inkml:brush xml:id="br0">
      <inkml:brushProperty name="width" value="0.035" units="cm"/>
      <inkml:brushProperty name="height" value="0.035" units="cm"/>
      <inkml:brushProperty name="color" value="#66CC00"/>
    </inkml:brush>
  </inkml:definitions>
  <inkml:trace contextRef="#ctx0" brushRef="#br0">339 112 24575,'0'-14'0,"1"-42"0,-1 54 0,0-1 0,0 0 0,1 1 0,-1-1 0,1 1 0,-1-1 0,1 1 0,0-1 0,0 1 0,0 0 0,1-1 0,-1 1 0,0 0 0,1 0 0,3-4 0,-17 49 0,-39 78 0,-27 80 0,49-96 0,5 0 0,-14 144 0,6 107 0,-6-67 0,17-159 0,9-54 0,4-30 0,-5 93 0,12-128 0,1 0 0,1 0 0,0-1 0,0 1 0,1 0 0,6 19 0,-6-26 0,-1-1 0,1 1 0,1-1 0,-1 0 0,0 0 0,1 0 0,0 0 0,-1 0 0,1 0 0,0-1 0,0 1 0,1-1 0,-1 0 0,1 0 0,-1 0 0,1 0 0,-1-1 0,1 1 0,0-1 0,0 0 0,7 1 0,-6-1 0,0-1 0,1 1 0,-1-1 0,0-1 0,0 1 0,1 0 0,-1-1 0,0 0 0,0-1 0,0 1 0,7-3 0,55-31 0,-55 27 0,0 1 0,0 0 0,1 1 0,26-8 0,25-1 0,-3-1 0,1 3 0,0 3 0,87-4 0,-144 14-80,0 0 0,-1 0-1,1-1 1,0 1 0,-1-1-1,1 0 1,-1 0 0,1-1-1,-1 0 1,0 0 0,1 0 0,-1 0-1,0 0 1,0-1 0,0 0-1,4-4 1,12-13-6746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9.754"/>
    </inkml:context>
    <inkml:brush xml:id="br0">
      <inkml:brushProperty name="width" value="0.035" units="cm"/>
      <inkml:brushProperty name="height" value="0.035" units="cm"/>
      <inkml:brushProperty name="color" value="#66CC00"/>
    </inkml:brush>
  </inkml:definitions>
  <inkml:trace contextRef="#ctx0" brushRef="#br0">0 272 24575,'0'-5'0,"0"1"0,0 0 0,0 0 0,1 0 0,0-1 0,-1 1 0,1 0 0,1 0 0,-1 0 0,1 0 0,-1 0 0,1 0 0,0 1 0,4-6 0,0 3 0,0 1 0,0-1 0,1 1 0,0 1 0,0-1 0,11-5 0,8-6 0,44-36 0,-54 38 0,0 1 0,0 1 0,1 1 0,1 0 0,0 1 0,29-11 0,-45 20 0,1 0 0,-1 0 0,0 1 0,1-1 0,-1 1 0,1 0 0,-1-1 0,1 1 0,-1 0 0,0 1 0,1-1 0,-1 0 0,1 1 0,-1-1 0,1 1 0,-1 0 0,0-1 0,0 1 0,1 0 0,3 3 0,-4-2 0,0 1 0,1-1 0,-1 1 0,0 0 0,0-1 0,0 1 0,-1 0 0,1 0 0,-1 0 0,1 1 0,-1-1 0,0 0 0,1 5 0,1 13 0,-1-1 0,-1 1 0,-1 0 0,-2 23 0,1-19 0,-1 3 0,-1 0 0,-1 0 0,-2-1 0,0 1 0,-2-1 0,-16 37 0,23-57 0,11-26 0,13-34 0,-14 27 0,1 1 0,1 1 0,1-1 0,2 2 0,18-27 0,1 7 0,61-63 0,-92 103 0,0 1 0,0 0 0,0 0 0,0 0 0,1 0 0,-1 0 0,0 1 0,1-1 0,0 1 0,-1-1 0,1 1 0,0 0 0,0 0 0,0 0 0,0 1 0,5-2 0,-7 3 0,1-1 0,0 1 0,-1 0 0,1 0 0,-1-1 0,1 1 0,-1 0 0,1 0 0,-1 1 0,0-1 0,1 0 0,-1 0 0,0 1 0,0-1 0,0 1 0,0-1 0,0 1 0,0-1 0,0 1 0,-1-1 0,1 1 0,-1 0 0,1-1 0,-1 1 0,1 0 0,-1 0 0,0-1 0,0 1 0,0 2 0,6 52 0,-3-1 0,-7 102 0,-1-30 0,6-89-69,0-22-190,0-1 0,-2 0-1,0 1 1,-5 28 0,-1-25-6567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152"/>
    </inkml:context>
    <inkml:brush xml:id="br0">
      <inkml:brushProperty name="width" value="0.035" units="cm"/>
      <inkml:brushProperty name="height" value="0.035" units="cm"/>
      <inkml:brushProperty name="color" value="#66CC00"/>
    </inkml:brush>
  </inkml:definitions>
  <inkml:trace contextRef="#ctx0" brushRef="#br0">0 1 24575,'738'0'0,"-726"1"0,0 0 0,1 1 0,-1 1 0,0 0 0,-1 1 0,1 0 0,-1 0 0,1 1 0,-1 1 0,-1 0 0,14 10 0,6 2 0,-27-17-79,-1 0-2,0 0 1,0 0 0,0 0-1,0 0 1,-1 1 0,1-1-1,0 0 1,0 1-1,-1 0 1,1-1 0,-1 1-1,1 0 1,-1 0 0,0-1-1,2 5 1,-3 5-6746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701"/>
    </inkml:context>
    <inkml:brush xml:id="br0">
      <inkml:brushProperty name="width" value="0.035" units="cm"/>
      <inkml:brushProperty name="height" value="0.035" units="cm"/>
      <inkml:brushProperty name="color" value="#66CC00"/>
    </inkml:brush>
  </inkml:definitions>
  <inkml:trace contextRef="#ctx0" brushRef="#br0">57 191 24575,'0'-8'0,"0"0"0,1 0 0,0 0 0,0 0 0,1 0 0,0 0 0,1 0 0,0 0 0,0 1 0,0 0 0,1-1 0,0 1 0,1 0 0,-1 1 0,1-1 0,1 1 0,-1 0 0,1 0 0,0 1 0,0 0 0,1 0 0,0 0 0,-1 1 0,1 0 0,1 0 0,-1 0 0,1 1 0,-1 1 0,1-1 0,0 1 0,0 0 0,0 1 0,0 0 0,0 0 0,1 1 0,-1 0 0,0 0 0,0 1 0,0 0 0,0 1 0,11 3 0,-15-3 0,1 0 0,-1 0 0,0 1 0,0-1 0,0 1 0,-1 0 0,1 1 0,-1-1 0,1 1 0,-1-1 0,0 1 0,0 0 0,-1 0 0,1 0 0,-1 1 0,0-1 0,0 0 0,0 1 0,-1-1 0,0 1 0,0 0 0,0 0 0,0-1 0,-1 1 0,1 0 0,-2 6 0,2 0 0,-1 0 0,-1 0 0,0 1 0,-1-1 0,0 0 0,-1 0 0,0 0 0,0-1 0,-1 1 0,-7 12 0,-5 0 0,-1 0 0,-2-2 0,0 0 0,-1-1 0,-33 26 0,27-25 0,2 2 0,0 0 0,-31 40 0,43-47 0,4-5 0,-1 0 0,2 1 0,0 0 0,-8 16 0,14-26 0,0 0 0,1 0 0,-1 0 0,0 1 0,0-1 0,1 0 0,0 0 0,-1 1 0,1-1 0,0 0 0,0 1 0,0-1 0,0 0 0,1 1 0,-1-1 0,1 0 0,-1 1 0,1-1 0,0 0 0,0 0 0,0 0 0,0 0 0,0 0 0,0 0 0,1 0 0,-1 0 0,1 0 0,-1 0 0,1-1 0,0 1 0,3 2 0,7 3 7,0-1 0,0 0 0,1 0 0,0-1-1,0-1 1,0 0 0,0-1 0,1 0 0,20 0 0,19 0-242,60-4 0,-57-1-729,-30 1-5862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8.661"/>
    </inkml:context>
    <inkml:brush xml:id="br0">
      <inkml:brushProperty name="width" value="0.035" units="cm"/>
      <inkml:brushProperty name="height" value="0.035" units="cm"/>
      <inkml:brushProperty name="color" value="#66CC00"/>
    </inkml:brush>
  </inkml:definitions>
  <inkml:trace contextRef="#ctx0" brushRef="#br0">49 1 24575,'5'0'0,"-1"0"0,1 1 0,-1 0 0,1 0 0,-1 0 0,1 0 0,-1 1 0,1 0 0,-1-1 0,0 2 0,0-1 0,0 0 0,0 1 0,-1 0 0,1 0 0,-1 0 0,1 0 0,-1 0 0,0 1 0,0 0 0,3 5 0,5 10 0,-1 0 0,-1 1 0,11 32 0,-14-34 0,1 0 0,1-1 0,11 19 0,-11-22 0,-1 1 0,-1 1 0,0-1 0,0 1 0,-2 0 0,0 0 0,2 23 0,2 3 0,22 143 0,-24-157 0,-1 0 0,-2 1 0,-1-1 0,-2 47 0,0-61 0,-1-1 0,-1 0 0,0 0 0,-1 0 0,-1 0 0,0 0 0,0-1 0,-1 1 0,-1-1 0,0 0 0,-1-1 0,-8 12 0,-4 2 0,2 1 0,-22 43 0,24-42 0,0 0 0,-33 41 0,8-12 0,-13 13 0,40-53-1365,1-1-5461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1.583"/>
    </inkml:context>
    <inkml:brush xml:id="br0">
      <inkml:brushProperty name="width" value="0.035" units="cm"/>
      <inkml:brushProperty name="height" value="0.035" units="cm"/>
      <inkml:brushProperty name="color" value="#66CC00"/>
    </inkml:brush>
  </inkml:definitions>
  <inkml:trace contextRef="#ctx0" brushRef="#br0">1 1866 24575,'18'0'0,"49"1"0,-1-4 0,91-13 0,-142 12 0,0 1 0,1 1 0,-1 1 0,1 0 0,-1 1 0,1 0 0,-1 2 0,1 0 0,-1 0 0,0 1 0,0 1 0,0 1 0,0 0 0,15 8 0,-1 5 0,-25-15 0,0 1 0,1-1 0,-1 0 0,1 0 0,0-1 0,0 0 0,0 1 0,0-2 0,0 1 0,1 0 0,-1-1 0,0 0 0,7 0 0,-11-1 0,1-1 0,-1 0 0,0 1 0,0-1 0,0 0 0,0 1 0,1-1 0,-1 0 0,0 0 0,0 0 0,-1 0 0,1 0 0,0 0 0,0 0 0,0-1 0,-1 1 0,1 0 0,-1 0 0,1-1 0,-1 1 0,1 0 0,-1-1 0,0 1 0,1 0 0,-1-3 0,2-39 0,-2 35 0,-1-56 0,-1 2 0,3-1 0,3 1 0,11-63 0,46-135 0,8-40 0,-56 227 0,-3-1 0,-1-87 0,-9 141 0,1-55 0,-3 0 0,-18-112 0,17 171 0,0-1 0,1 1 0,1 0 0,0-19 0,2 29 0,-1 0 0,1 0 0,1 0 0,-1 0 0,1 1 0,0-1 0,0 1 0,1-1 0,-1 1 0,1 0 0,1 0 0,-1 0 0,1 0 0,6-7 0,-6 8-118,-2 3 66,-1 0 0,1 0 0,-1 0 0,0 0 0,1-1 0,-1 1 0,0 0 0,0-1 0,0 1 0,0-1 0,0 1 0,0-1 0,0 0 0,0 1 0,-1-1 1,1 0-1,-1 1 0,1-1 0,-1 0 0,0 0 0,0 0 0,0 1 0,0-4 0,-6-3-6774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630"/>
    </inkml:context>
    <inkml:brush xml:id="br0">
      <inkml:brushProperty name="width" value="0.035" units="cm"/>
      <inkml:brushProperty name="height" value="0.035" units="cm"/>
      <inkml:brushProperty name="color" value="#66CC00"/>
    </inkml:brush>
  </inkml:definitions>
  <inkml:trace contextRef="#ctx0" brushRef="#br0">247 583 24575,'-8'-1'0,"-1"-1"0,0 0 0,1 0 0,0-1 0,-1 0 0,1-1 0,-10-5 0,-10-4 0,17 9 0,-1-1 0,1-1 0,1 1 0,-1-2 0,1 0 0,0 0 0,1 0 0,-1-1 0,-9-12 0,16 16 0,0 0 0,0 0 0,0-1 0,0 1 0,1-1 0,0 0 0,0 0 0,0 0 0,1 0 0,-1 0 0,1 0 0,0 0 0,1 0 0,-1-1 0,1 1 0,0 0 0,1 0 0,-1-1 0,1 1 0,0 0 0,0 0 0,0 0 0,5-10 0,2-4 0,2 0 0,0 1 0,1 0 0,1 1 0,21-25 0,79-72 0,-84 88 0,-20 18 0,0 1 0,0 0 0,1 0 0,1 1 0,-1 0 0,1 1 0,0 0 0,17-6 0,-24 10 0,0 0 0,1 0 0,-1 1 0,1-1 0,-1 1 0,1-1 0,-1 1 0,1 0 0,-1 1 0,1-1 0,-1 1 0,0-1 0,1 1 0,-1 0 0,0 0 0,1 0 0,-1 1 0,0-1 0,0 1 0,0 0 0,0 0 0,0 0 0,-1 0 0,1 0 0,0 1 0,-1-1 0,0 1 0,0 0 0,0-1 0,4 7 0,0 4 0,0 0 0,-1 0 0,0 1 0,-1 0 0,0 0 0,-1 0 0,-1 0 0,0 1 0,-1-1 0,-1 17 0,0-13 0,-1 0 0,-1 0 0,-1-1 0,0 1 0,-1-1 0,-1 0 0,-14 32 0,10-30 0,-1 0 0,-1-1 0,-1-1 0,0 1 0,-1-2 0,-1 0 0,-1-1 0,0 0 0,-1-1 0,0-1 0,-1 0 0,-1-1 0,0-1 0,-33 14 0,48-23 0,0-1 0,0 1 0,0-1 0,-1 0 0,1-1 0,0 1 0,-1 0 0,1-1 0,-1 0 0,1 0 0,0 0 0,-1 0 0,1 0 0,-1-1 0,1 1 0,0-1 0,-1 0 0,1 0 0,0 0 0,0-1 0,-4-1 0,4 0 0,-1 0 0,1 0 0,0-1 0,-1 1 0,2-1 0,-1 0 0,0 0 0,1 0 0,0 0 0,0 0 0,0 0 0,0-1 0,-1-7 0,-2-7 0,2-1 0,0 1 0,1-1 0,2 0 0,0 0 0,3-23 0,0 24-195,0 1 0,2 0 0,0 0 0,1 1 0,1-1 0,18-31 0,-10 23-6631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978"/>
    </inkml:context>
    <inkml:brush xml:id="br0">
      <inkml:brushProperty name="width" value="0.035" units="cm"/>
      <inkml:brushProperty name="height" value="0.035" units="cm"/>
      <inkml:brushProperty name="color" value="#66CC00"/>
    </inkml:brush>
  </inkml:definitions>
  <inkml:trace contextRef="#ctx0" brushRef="#br0">310 53 24575,'23'-43'0,"-15"34"0,-23 31 0,-6 12 0,2 2 0,-19 49 0,3-6 0,-19 48 0,5 2 0,-35 154 0,76-249-273,1 0 0,2 0 0,1 1 0,3 68 0,2-77-6553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311"/>
    </inkml:context>
    <inkml:brush xml:id="br0">
      <inkml:brushProperty name="width" value="0.035" units="cm"/>
      <inkml:brushProperty name="height" value="0.035" units="cm"/>
      <inkml:brushProperty name="color" value="#66CC00"/>
    </inkml:brush>
  </inkml:definitions>
  <inkml:trace contextRef="#ctx0" brushRef="#br0">31 280 24575,'4'-5'0,"0"0"0,-1-1 0,0 1 0,0-1 0,0 0 0,-1 0 0,0 0 0,0 0 0,1-8 0,11-27 0,-8 29 0,1 1 0,1-1 0,0 1 0,1 1 0,0 0 0,0 0 0,1 0 0,0 1 0,1 1 0,0 0 0,0 0 0,1 1 0,15-7 0,-15 8 0,0 1 0,0 0 0,1 1 0,-1 1 0,1-1 0,0 2 0,0 0 0,0 1 0,0 0 0,0 0 0,0 2 0,0 0 0,25 4 0,-34-3 0,0-1 0,0 1 0,0 0 0,-1 0 0,1 0 0,0 1 0,-1-1 0,0 1 0,1 0 0,-1 0 0,0 0 0,-1 0 0,1 0 0,0 1 0,-1-1 0,0 1 0,0 0 0,0 0 0,0 0 0,-1 0 0,0 0 0,1 0 0,-1 0 0,-1 0 0,2 5 0,0 14 0,0 1 0,-1 0 0,-3 34 0,0-23 0,1-7 0,-1 0 0,-1 0 0,-2-1 0,-1 1 0,-1-1 0,-19 48 0,18-58 0,0 0 0,-1-1 0,0-1 0,-1 1 0,-1-2 0,-1 1 0,0-1 0,-1-1 0,0-1 0,-1 0 0,-23 16 0,34-26 0,0 0 0,-1 0 0,1 0 0,0 0 0,-1-1 0,1 0 0,-1 1 0,0-1 0,1-1 0,-1 1 0,0-1 0,0 1 0,1-1 0,-1 0 0,0 0 0,0-1 0,0 1 0,-6-2 0,5 0 0,-1-1 0,1 0 0,-1 1 0,1-2 0,0 1 0,0 0 0,1-1 0,-1 0 0,1 0 0,-7-9 0,-5-9 0,1 0 0,1-1 0,1 0 0,-11-31 0,21 47 0,-12-28-273,2-1 0,2-1 0,2 0 0,-6-45 0,11 56-6553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658"/>
    </inkml:context>
    <inkml:brush xml:id="br0">
      <inkml:brushProperty name="width" value="0.035" units="cm"/>
      <inkml:brushProperty name="height" value="0.035" units="cm"/>
      <inkml:brushProperty name="color" value="#66CC00"/>
    </inkml:brush>
  </inkml:definitions>
  <inkml:trace contextRef="#ctx0" brushRef="#br0">34 0 24575,'-1'10'0,"0"0"0,-1-1 0,0 1 0,-6 16 0,-5 31 0,9-26 0,2 1 0,2-1 0,3 37 0,-1-57 0,-1-1 0,2 1 0,0 0 0,0-1 0,1 1 0,0-1 0,1 0 0,0 0 0,1-1 0,-1 0 0,2 0 0,10 13 0,-10-16 0,-1 1 0,1-1 0,-1 0 0,2 0 0,-1-1 0,1 0 0,-1-1 0,2 1 0,-1-2 0,11 5 0,-15-7 0,0 0 0,0 0 0,0-1 0,0 1 0,0-1 0,0 0 0,0 0 0,0-1 0,0 1 0,0-1 0,0 0 0,0 0 0,-1 0 0,1 0 0,0-1 0,0 0 0,-1 1 0,1-1 0,-1-1 0,0 1 0,1 0 0,-1-1 0,0 1 0,0-1 0,3-5 0,15-19 0,-2-1 0,-1-1 0,20-43 0,-17 31 0,0-11-1365,-16 29-5461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016"/>
    </inkml:context>
    <inkml:brush xml:id="br0">
      <inkml:brushProperty name="width" value="0.035" units="cm"/>
      <inkml:brushProperty name="height" value="0.035" units="cm"/>
      <inkml:brushProperty name="color" value="#66CC00"/>
    </inkml:brush>
  </inkml:definitions>
  <inkml:trace contextRef="#ctx0" brushRef="#br0">67 0 24575,'-3'44'0,"-1"-1"0,-3 0 0,-12 46 0,-10 63 0,27-132 0,0 0 0,2 1 0,0-1 0,1 0 0,6 31 0,-5-44 0,0-1 0,0 1 0,0-1 0,0 1 0,1-1 0,0 0 0,1 0 0,-1 0 0,1-1 0,0 1 0,1-1 0,-1 0 0,7 6 0,-8-9 0,0 0 0,0 0 0,-1 0 0,1-1 0,0 1 0,1-1 0,-1 0 0,0 0 0,0 0 0,1 0 0,-1 0 0,0-1 0,1 1 0,-1-1 0,0 0 0,1 0 0,-1-1 0,1 1 0,-1 0 0,0-1 0,0 0 0,1 0 0,-1 0 0,0 0 0,0-1 0,0 1 0,0-1 0,4-2 0,6-6-105,0 0 0,0 0 0,-1-1 0,0-1 0,-1 0 0,0 0 0,-1-1 0,-1-1 0,0 0 0,-1 0 0,0 0 0,8-24 0,-7 10-6721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423"/>
    </inkml:context>
    <inkml:brush xml:id="br0">
      <inkml:brushProperty name="width" value="0.035" units="cm"/>
      <inkml:brushProperty name="height" value="0.035" units="cm"/>
      <inkml:brushProperty name="color" value="#66CC00"/>
    </inkml:brush>
  </inkml:definitions>
  <inkml:trace contextRef="#ctx0" brushRef="#br0">0 425 24575,'3'-2'0,"0"0"0,-1 0 0,1-1 0,-1 1 0,1-1 0,-1 1 0,0-1 0,0 0 0,0 0 0,-1 1 0,1-2 0,-1 1 0,0 0 0,2-6 0,2 0 0,20-41 0,3 1 0,49-68 0,-66 103 0,1 0 0,1 1 0,-1 0 0,2 0 0,0 2 0,0 0 0,1 0 0,1 2 0,-1-1 0,2 2 0,31-12 0,-46 19 0,1 0 0,0 0 0,-1 0 0,1 0 0,0 1 0,0-1 0,0 1 0,0 0 0,0-1 0,-1 1 0,1 1 0,0-1 0,0 0 0,0 1 0,0-1 0,-1 1 0,1 0 0,0 0 0,0 0 0,-1 1 0,1-1 0,-1 0 0,1 1 0,-1 0 0,0-1 0,4 4 0,-3 0 0,-1-1 0,1 1 0,-1 0 0,0 0 0,0 0 0,0 0 0,-1 0 0,0 0 0,0 0 0,0 0 0,-1 1 0,1-1 0,-1 0 0,-1 6 0,-1 5 0,0 0 0,-1-1 0,0 1 0,-1-1 0,-12 27 0,-6 23 0,22-64 0,0 1 0,-1-1 0,1 1 0,0-1 0,0 1 0,0-1 0,0 1 0,0-1 0,0 1 0,0-1 0,1 1 0,-1-1 0,0 0 0,1 1 0,-1-1 0,1 1 0,0-1 0,-1 0 0,1 0 0,0 1 0,0-1 0,0 0 0,0 0 0,0 0 0,0 0 0,2 2 0,42 19 0,-40-20 0,1 0 0,-1 0 0,0 0 0,0 1 0,0 0 0,0 0 0,0 0 0,5 5 0,-4 0 22,-1 0 0,-1-1 1,1 2-1,-1-1 0,5 15 0,17 30-1520,-15-38-5328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295"/>
    </inkml:context>
    <inkml:brush xml:id="br0">
      <inkml:brushProperty name="width" value="0.035" units="cm"/>
      <inkml:brushProperty name="height" value="0.035" units="cm"/>
      <inkml:brushProperty name="color" value="#66CC00"/>
    </inkml:brush>
  </inkml:definitions>
  <inkml:trace contextRef="#ctx0" brushRef="#br0">392 103 24575,'26'-32'0,"14"-17"0,-38 47 0,1 0 0,-1 0 0,0 1 0,1-1 0,-1 0 0,1 1 0,-1-1 0,1 1 0,0 0 0,0 0 0,0 0 0,-1 0 0,1 0 0,0 1 0,0-1 0,5 1 0,-7 0 0,1 0 0,-1 1 0,1-1 0,-1 1 0,0-1 0,1 1 0,-1-1 0,0 1 0,1 0 0,-1 0 0,0 0 0,0 0 0,0 0 0,0 0 0,0 0 0,0 0 0,0 0 0,0 0 0,0 0 0,0 1 0,-1-1 0,1 0 0,-1 0 0,1 1 0,-1-1 0,1 1 0,-1-1 0,0 1 0,1-1 0,-1 0 0,0 1 0,0-1 0,0 1 0,0-1 0,0 1 0,-1-1 0,1 3 0,-13 58 0,13-61 0,-22 57 0,-1-2 0,-4 0 0,-53 85 0,-20 37 0,-105 287 0,154-308-657,45-139-51,-2 12-6118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664"/>
    </inkml:context>
    <inkml:brush xml:id="br0">
      <inkml:brushProperty name="width" value="0.035" units="cm"/>
      <inkml:brushProperty name="height" value="0.035" units="cm"/>
      <inkml:brushProperty name="color" value="#66CC00"/>
    </inkml:brush>
  </inkml:definitions>
  <inkml:trace contextRef="#ctx0" brushRef="#br0">1 155 24575,'0'-5'0,"5"-7"0,7-2 0,7-3 0,5 1 0,3 4 0,4-3 0,0 3 0,1 2 0,0-1 0,-1 0 0,1 3 0,-1 2 0,0 2 0,0 3 0,-6 10 0,-7 5-8191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0.038"/>
    </inkml:context>
    <inkml:brush xml:id="br0">
      <inkml:brushProperty name="width" value="0.035" units="cm"/>
      <inkml:brushProperty name="height" value="0.035" units="cm"/>
      <inkml:brushProperty name="color" value="#66CC00"/>
    </inkml:brush>
  </inkml:definitions>
  <inkml:trace contextRef="#ctx0" brushRef="#br0">94 0 24575,'-3'1'0,"0"0"0,1-1 0,-1 1 0,1 0 0,-1 1 0,1-1 0,-1 0 0,1 1 0,0-1 0,0 1 0,-1 0 0,1 0 0,1 0 0,-1 0 0,0 0 0,0 0 0,-2 4 0,-24 41 0,24-37 0,0-1 0,1 1 0,0 0 0,0 0 0,1 0 0,1 0 0,0 0 0,0 1 0,1-1 0,0 0 0,0 0 0,2 1 0,-1-1 0,1 0 0,1 0 0,-1 0 0,9 17 0,-8-21 0,-1 0 0,1 0 0,1 0 0,-1-1 0,1 0 0,0 1 0,0-1 0,1-1 0,-1 1 0,1-1 0,0 1 0,1-2 0,-1 1 0,0 0 0,1-1 0,0 0 0,0 0 0,0-1 0,0 0 0,0 0 0,1 0 0,-1-1 0,1 0 0,-1 0 0,1 0 0,-1-1 0,1 0 0,-1-1 0,7 0 0,-6-1 0,0 1 0,-1-1 0,0-1 0,1 1 0,-1-1 0,0 0 0,-1-1 0,1 1 0,0-1 0,-1 0 0,0-1 0,0 1 0,0-1 0,-1 0 0,1 0 0,-1-1 0,0 1 0,-1-1 0,0 0 0,1 0 0,-2 0 0,1 0 0,-1-1 0,0 1 0,0 0 0,-1-1 0,2-13 0,-2 13 0,0 0 0,0 0 0,-1 0 0,0-1 0,0 1 0,-1 0 0,0 0 0,0 0 0,0-1 0,-1 1 0,0 1 0,-1-1 0,0 0 0,0 0 0,0 1 0,-1 0 0,0-1 0,0 2 0,0-1 0,-1 0 0,0 1 0,0 0 0,0 0 0,-1 0 0,-11-7 0,4 6-151,-1 1-1,0 1 0,1 0 0,-2 1 1,1 1-1,0 0 0,0 1 1,-22 1-1,0 0-6674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5.871"/>
    </inkml:context>
    <inkml:brush xml:id="br0">
      <inkml:brushProperty name="width" value="0.035" units="cm"/>
      <inkml:brushProperty name="height" value="0.035" units="cm"/>
      <inkml:brushProperty name="color" value="#66CC00"/>
    </inkml:brush>
  </inkml:definitions>
  <inkml:trace contextRef="#ctx0" brushRef="#br0">1 146 24575,'5'0'0,"0"0"0,0-1 0,-1 1 0,1-2 0,0 1 0,0 0 0,-1-1 0,1 0 0,0 0 0,-1 0 0,0 0 0,1-1 0,-1 0 0,0 0 0,-1 0 0,1 0 0,0-1 0,3-3 0,3-7 0,1 0 0,-2-1 0,14-26 0,-13 21 0,-6 37 0,-2 13 0,-2-10 0,-1 1 0,0 0 0,-2 0 0,0 0 0,-1-1 0,-2 1 0,0-1 0,-13 28 0,14-31 0,0 0 0,0 0 0,2 0 0,0 1 0,1-1 0,1 1 0,0 0 0,4 32 0,-3 44 0,0-91 0,0-1 0,0 0 0,0 0 0,-1 1 0,1-1 0,-1 0 0,1 1 0,-1-1 0,0 0 0,0 0 0,0 0 0,0 0 0,0 0 0,0 0 0,-1 0 0,1 0 0,0 0 0,-1 0 0,0-1 0,1 1 0,-1-1 0,0 1 0,0-1 0,-3 2 0,5-3 0,0 0 0,0-1 0,0 1 0,1 0 0,-1 0 0,0 0 0,0 0 0,0 0 0,0 0 0,0 0 0,0 0 0,0 0 0,0 0 0,0 0 0,0-1 0,-1 1 0,1 0 0,0 0 0,0 0 0,0 0 0,0 0 0,0 0 0,0 0 0,0 0 0,0 0 0,0 0 0,0 0 0,0 0 0,0-1 0,0 1 0,0 0 0,0 0 0,0 0 0,0 0 0,0 0 0,-1 0 0,1 0 0,0 0 0,0 0 0,0 0 0,0 0 0,0 0 0,0 0 0,0 0 0,0 0 0,0 0 0,0 0 0,-1 0 0,1 0 0,0 0 0,0 0 0,0 0 0,0 0 0,0 0 0,0 0 0,0 0 0,0 0 0,0 0 0,0 0 0,0 0 0,-1 1 0,9-11 0,16-9 0,-9 14-227,-1 1-1,1 1 1,0 0-1,0 0 1,29 0-1,-16 2-6598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1.716"/>
    </inkml:context>
    <inkml:brush xml:id="br0">
      <inkml:brushProperty name="width" value="0.035" units="cm"/>
      <inkml:brushProperty name="height" value="0.035" units="cm"/>
      <inkml:brushProperty name="color" value="#66CC00"/>
    </inkml:brush>
  </inkml:definitions>
  <inkml:trace contextRef="#ctx0" brushRef="#br0">227 332 24575,'-1'0'0,"1"0"0,0 0 0,0 0 0,0 0 0,0 0 0,0 0 0,-1 0 0,1 0 0,0 0 0,0 0 0,0 0 0,0 0 0,0-1 0,-1 1 0,1 0 0,0 0 0,0 0 0,0 0 0,0 0 0,0 0 0,0 0 0,0-1 0,0 1 0,0 0 0,-1 0 0,1 0 0,0 0 0,0-1 0,0 1 0,0 0 0,0 0 0,0 0 0,0 0 0,0-1 0,0 1 0,0 0 0,0 0 0,0 0 0,0 0 0,0 0 0,1-1 0,-1 1 0,0 0 0,0 0 0,0 0 0,0 0 0,0 0 0,0-1 0,0 1 0,0 0 0,0 0 0,1 0 0,-1 0 0,0 0 0,0 0 0,11-16 0,15-13 0,216-187 0,-186 168 0,-54 47 0,-1-1 0,0 1 0,1 0 0,-1-1 0,1 1 0,0 0 0,-1 0 0,1 0 0,0 0 0,-1 0 0,1 0 0,0 1 0,0-1 0,0 1 0,0-1 0,0 1 0,0 0 0,0 0 0,0-1 0,0 1 0,0 1 0,2-1 0,-2 1 0,0 1 0,-1-1 0,1 1 0,-1 0 0,1-1 0,-1 1 0,0 0 0,1 0 0,-1 0 0,0 0 0,0 0 0,0 0 0,-1 0 0,1 0 0,0 1 0,-1-1 0,1 0 0,-1 0 0,0 0 0,0 4 0,5 54 0,-3 1 0,-3-1 0,-2 0 0,-3 1 0,-3-2 0,-2 1 0,-37 111 0,-110 203 0,119-290 0,-35 100 0,71-176 0,0 0 0,-1 0 0,0 0 0,-1-1 0,0 1 0,0-1 0,0 0 0,-1-1 0,0 1 0,0-1 0,-1 0 0,1-1 0,-1 0 0,-12 7 0,15-10 0,0 0 0,0-1 0,0 1 0,0-1 0,-1 0 0,1-1 0,0 1 0,-1-1 0,1 1 0,0-1 0,-1-1 0,1 1 0,0 0 0,-1-1 0,1 0 0,0 0 0,0 0 0,0-1 0,0 0 0,0 1 0,0-1 0,0-1 0,0 1 0,1 0 0,-1-1 0,1 0 0,0 0 0,-1 0 0,1 0 0,-4-6 0,-33-43 0,37 49 0,1-1 0,-1 0 0,1 1 0,0-1 0,0 0 0,0 0 0,1 0 0,-1-1 0,1 1 0,0 0 0,0-1 0,0-4 0,2 8 0,0-1 0,0 0 0,0 0 0,0 1 0,0-1 0,1 1 0,-1-1 0,0 1 0,1 0 0,-1-1 0,1 1 0,0 0 0,-1 0 0,1 0 0,0 0 0,0 0 0,0 0 0,-1 1 0,1-1 0,0 1 0,0-1 0,0 1 0,0 0 0,0 0 0,0 0 0,0 0 0,2 0 0,58 1 0,18 11 0,-22-4 0,83 3 0,-88-8 0,86 16 0,-93-12 0,-43-6-111,-1-1 45,0 0 0,-1 0 0,1 0 0,-1 0 0,1 0 0,-1 1 0,1-1 0,-1 1 0,1-1 0,-1 1 0,1 0 0,-1-1 0,0 1 0,1 0 0,-1 0 0,0 0 0,0 0 0,2 2 0,-3 4-6760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3.244"/>
    </inkml:context>
    <inkml:brush xml:id="br0">
      <inkml:brushProperty name="width" value="0.035" units="cm"/>
      <inkml:brushProperty name="height" value="0.035" units="cm"/>
      <inkml:brushProperty name="color" value="#66CC00"/>
    </inkml:brush>
  </inkml:definitions>
  <inkml:trace contextRef="#ctx0" brushRef="#br0">769 1 24575,'-35'11'0,"5"1"0,-25-3 0,19-3 0,-64 17 0,88-18 0,-1-1 0,1 2 0,1-1 0,-1 2 0,1-1 0,0 2 0,0-1 0,-16 18 0,5-3 0,2 2 0,1 1 0,0 0 0,-19 37 0,-50 118 0,38-72 0,20-46 0,-38 114 0,58-141 0,1 1 0,2 0 0,2 0 0,1 0 0,1 39 0,3-41 0,0 5 0,7 64 0,-5-90 0,1-1 0,0 1 0,1-1 0,0 0 0,1 0 0,0-1 0,1 1 0,0-1 0,9 11 0,88 128 0,-63-88 0,3-1 0,2-2 0,94 93 0,80 56 0,-152-142 0,-55-56 0,0 0 0,0-1 0,1-1 0,1 0 0,-1 0 0,1-2 0,1 0 0,-1 0 0,1-1 0,0-1 0,0-1 0,18 3 0,25 0 0,108-3 0,-136-3 0,-4 0 0,0-2 0,0 0 0,45-11 0,-56 9 0,-2-1 0,1 0 0,0-1 0,-1 0 0,0-1 0,-1-1 0,1 0 0,13-13 0,-11 10 0,31-28 0,-1-1 0,-1-2 0,46-58 0,-81 87 0,127-178 0,-119 163 0,-1-1 0,-1-1 0,-2 0 0,-1 0 0,9-37 0,-10 18 0,-2-2 0,-2 1 0,-2-1 0,-3-54 0,-2 71 0,1 2 0,-2 0 0,-11-64 0,10 86 0,-1-1 0,-1 1 0,1-1 0,-2 1 0,1 0 0,-2 1 0,1-1 0,-1 1 0,0 0 0,-1 1 0,0-1 0,-15-12 0,-200-199 0,199 195 0,-2 2 0,0 0 0,-2 2 0,0 1 0,-1 1 0,-1 2 0,-1 1 0,-56-23 0,65 31 0,0 0 0,0 1 0,-1 2 0,1 0 0,-1 1 0,0 1 0,-42 0 0,49 3 0,-53 0 0,1 3 0,-90 15 0,124-12-682,-56 1-1,63-6-6143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4.463"/>
    </inkml:context>
    <inkml:brush xml:id="br0">
      <inkml:brushProperty name="width" value="0.035" units="cm"/>
      <inkml:brushProperty name="height" value="0.035" units="cm"/>
      <inkml:brushProperty name="color" value="#66CC00"/>
    </inkml:brush>
  </inkml:definitions>
  <inkml:trace contextRef="#ctx0" brushRef="#br0">557 1 24575,'16'-1'0,"-46"13"0,-6 13 0,1 1 0,2 2 0,1 1 0,1 1 0,1 2 0,2 1 0,1 1 0,2 2 0,1 0 0,2 1 0,2 2 0,1 0 0,-25 80 0,9-15 0,3-8 0,-21 105 0,47-167 0,1 1 0,2-1 0,1 1 0,1 0 0,3-1 0,0 1 0,2 0 0,14 51 0,-7-55 0,29 53 0,-7-16 0,23 42-1365,-45-90-5461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5.018"/>
    </inkml:context>
    <inkml:brush xml:id="br0">
      <inkml:brushProperty name="width" value="0.035" units="cm"/>
      <inkml:brushProperty name="height" value="0.035" units="cm"/>
      <inkml:brushProperty name="color" value="#66CC00"/>
    </inkml:brush>
  </inkml:definitions>
  <inkml:trace contextRef="#ctx0" brushRef="#br0">0 0 24575,'1'9'0,"0"1"0,0-1 0,1 0 0,0 0 0,1-1 0,0 1 0,0 0 0,1-1 0,0 0 0,1 0 0,-1 0 0,2 0 0,5 7 0,13 13 0,53 48 0,-36-37 0,0 3 0,-15-15 0,1 0 0,0-2 0,2-1 0,45 28 0,-71-50 0,0 0 0,0-1 0,0 1 0,1-1 0,-1 0 0,0 0 0,1 0 0,-1-1 0,1 1 0,-1-1 0,1 0 0,-1 0 0,1 0 0,-1 0 0,1-1 0,-1 1 0,1-1 0,-1 0 0,6-2 0,-3 0 0,1-1 0,-1 0 0,0 0 0,0 0 0,0-1 0,-1 1 0,1-1 0,-1-1 0,5-5 0,4-9 0,0-1 0,-1 0 0,-1 0 0,15-41 0,58-174-1365,-77 217-5461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6.359"/>
    </inkml:context>
    <inkml:brush xml:id="br0">
      <inkml:brushProperty name="width" value="0.035" units="cm"/>
      <inkml:brushProperty name="height" value="0.035" units="cm"/>
      <inkml:brushProperty name="color" value="#66CC00"/>
    </inkml:brush>
  </inkml:definitions>
  <inkml:trace contextRef="#ctx0" brushRef="#br0">1 830 24575,'5'0'0,"1"-1"0,-1 1 0,1-1 0,-1-1 0,1 1 0,-1-1 0,0 0 0,0 0 0,0 0 0,0-1 0,0 0 0,7-5 0,-2 0 0,0-1 0,-1 0 0,0 0 0,-1-1 0,10-12 0,1-9 0,0-1 0,-2 0 0,16-43 0,-27 58 0,-1 0 0,-1-1 0,0 0 0,-2 0 0,2-36 0,-11-91 0,-24-10 0,28 146 8,1 0-1,-1-1 0,-1 1 1,1 0-1,-2 1 1,-5-11-1,-7-13-1424,9 13-5409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7.025"/>
    </inkml:context>
    <inkml:brush xml:id="br0">
      <inkml:brushProperty name="width" value="0.035" units="cm"/>
      <inkml:brushProperty name="height" value="0.035" units="cm"/>
      <inkml:brushProperty name="color" value="#66CC00"/>
    </inkml:brush>
  </inkml:definitions>
  <inkml:trace contextRef="#ctx0" brushRef="#br0">1 241 24575,'0'-6'0,"1"1"0,0 0 0,1 0 0,-1 0 0,1-1 0,0 2 0,0-1 0,0 0 0,1 0 0,0 1 0,5-8 0,42-45 0,-44 50 0,90-102 0,-95 109 0,0 0 0,0 0 0,-1-1 0,1 1 0,0 0 0,0 0 0,-1 0 0,1 0 0,0 0 0,0 0 0,0 1 0,-1-1 0,1 0 0,0 0 0,0 0 0,-1 1 0,1-1 0,0 0 0,0 1 0,-1-1 0,1 1 0,0-1 0,-1 1 0,1-1 0,-1 1 0,1-1 0,-1 1 0,1-1 0,0 2 0,20 20 0,-20-21 0,18 21 24,-1 2 0,0 0 0,-2 1 0,16 32 0,-24-40-189,-1 0 0,-1 0 0,0 0 0,-2 1 0,0 0 0,0 0 0,-2 0 0,1 19 0,-3-11-6661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8.777"/>
    </inkml:context>
    <inkml:brush xml:id="br0">
      <inkml:brushProperty name="width" value="0.035" units="cm"/>
      <inkml:brushProperty name="height" value="0.035" units="cm"/>
      <inkml:brushProperty name="color" value="#66CC00"/>
    </inkml:brush>
  </inkml:definitions>
  <inkml:trace contextRef="#ctx0" brushRef="#br0">126 208 24575,'-5'-5'0,"-7"-2"0,-7 1 0,0-5 0,-2 0 0,3-3 0,4-5 0,5-4 0,4-3 0,2-3 0,2-1 0,2 3-8191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9.983"/>
    </inkml:context>
    <inkml:brush xml:id="br0">
      <inkml:brushProperty name="width" value="0.035" units="cm"/>
      <inkml:brushProperty name="height" value="0.035" units="cm"/>
      <inkml:brushProperty name="color" value="#66CC00"/>
    </inkml:brush>
  </inkml:definitions>
  <inkml:trace contextRef="#ctx0" brushRef="#br0">430 52 24575,'1'0'0,"0"0"0,0 0 0,-1 0 0,1 0 0,0 0 0,0 0 0,-1 0 0,1 0 0,0 0 0,-1-1 0,1 1 0,0 0 0,-1 0 0,1-1 0,0 1 0,-1-1 0,1 1 0,-1 0 0,1-1 0,-1 1 0,1-1 0,-1 0 0,1 1 0,-1-1 0,1 1 0,-1-1 0,0 0 0,1 1 0,-1-1 0,0 0 0,1 1 0,-1-1 0,0 0 0,0 1 0,0-1 0,0 0 0,0 1 0,0-1 0,0 0 0,0 0 0,0 1 0,0-1 0,0 0 0,0 0 0,0 1 0,-1-2 0,1 1 0,-1-1 0,1 0 0,-1 1 0,0-1 0,1 1 0,-1-1 0,0 1 0,0-1 0,0 1 0,0 0 0,0 0 0,0-1 0,-1 1 0,1 0 0,0 0 0,-1 0 0,1 0 0,0 0 0,-1 0 0,-2 0 0,0 0 0,-1 1 0,1 0 0,-1 0 0,1 0 0,-1 0 0,1 1 0,-1 0 0,1 0 0,-1 0 0,1 0 0,0 1 0,0 0 0,0 0 0,0 0 0,0 0 0,0 0 0,0 1 0,1 0 0,-1 0 0,1 0 0,-5 6 0,-9 8 0,2 2 0,-23 34 0,31-43 0,-31 49 0,3 1 0,2 2 0,3 2 0,2 1 0,4 0 0,-27 117 0,47-168 0,1 1 0,1-1 0,0 0 0,1 1 0,1 0 0,0-1 0,1 1 0,0-1 0,1 1 0,1-1 0,1 0 0,0 0 0,0 0 0,1 0 0,1-1 0,1 0 0,10 17 0,-6-12 0,1 0 0,0-2 0,1 1 0,1-2 0,19 18 0,12 7 0,1-2 0,3-2 0,93 52 0,-121-78 0,0-1 0,0 0 0,1-2 0,0-1 0,0-1 0,1-1 0,0 0 0,0-2 0,-1-1 0,1 0 0,0-2 0,0-1 0,0-1 0,0 0 0,-1-2 0,0-1 0,0 0 0,0-2 0,-1 0 0,0-2 0,0 0 0,-1-1 0,-1-2 0,0 1 0,19-19 0,22-29 0,-3-3 0,-3-3 0,67-106 0,-39 53 0,-75 110 0,-1 0 0,0-1 0,0 0 0,-1 0 0,-1 0 0,0 0 0,0-1 0,4-21 0,-7 26 0,-1 0 0,0 0 0,0 0 0,0 1 0,0-1 0,-1 0 0,0 0 0,-1 1 0,1-1 0,-1 0 0,0 1 0,0 0 0,-1-1 0,1 1 0,-1 0 0,0 0 0,-1 1 0,1-1 0,-5-4 0,-30-27 0,-2 1 0,-1 3 0,-68-42 0,37 25 0,6 7 0,-2 2 0,-134-57 0,189 92 0,-1 0 0,0 1 0,0 0 0,0 1 0,-1 1 0,1 0 0,-22 1 0,30 1 0,-1 0 0,1 1 0,0 0 0,-1 0 0,1 0 0,0 1 0,0 0 0,0 0 0,0 0 0,1 1 0,-1 0 0,1 0 0,-1 1 0,1-1 0,0 1 0,0 0 0,0 1 0,1-1 0,-6 7 0,-8 17-1365,3-1-5461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0.757"/>
    </inkml:context>
    <inkml:brush xml:id="br0">
      <inkml:brushProperty name="width" value="0.035" units="cm"/>
      <inkml:brushProperty name="height" value="0.035" units="cm"/>
      <inkml:brushProperty name="color" value="#66CC00"/>
    </inkml:brush>
  </inkml:definitions>
  <inkml:trace contextRef="#ctx0" brushRef="#br0">338 151 24575,'0'-21'0,"0"0"0,2 0 0,0 0 0,2 0 0,6-24 0,-23 78 0,-2-1 0,-26 44 0,16-32 0,-26 64 0,-117 431 0,156-493 0,3-11 0,-11 73 0,19-96 0,0 0 0,1 0 0,1 0 0,0 0 0,0-1 0,1 1 0,1 0 0,0-1 0,1 1 0,6 12 0,-3-8 20,-1 0 0,0 0 0,-1 0 0,0 1 0,2 25 0,-6-34-126,0 0 0,-1 0 0,0 0 0,-1 0 0,1 0 0,-2 0-1,1 0 1,-1 0 0,0 0 0,-1-1 0,0 1 0,0-1 0,-7 13 0,-2-4-6720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184"/>
    </inkml:context>
    <inkml:brush xml:id="br0">
      <inkml:brushProperty name="width" value="0.035" units="cm"/>
      <inkml:brushProperty name="height" value="0.035" units="cm"/>
      <inkml:brushProperty name="color" value="#66CC00"/>
    </inkml:brush>
  </inkml:definitions>
  <inkml:trace contextRef="#ctx0" brushRef="#br0">0 0 24575,'2'15'0,"0"-1"0,1 0 0,1 0 0,0 0 0,12 24 0,-5-8 0,-2 1 0,-1 0 0,5 49 0,-4-24 0,0-1 0,-6-29 0,1-1 0,1 0 0,1 0 0,2 0 0,12 28 0,-20-51 0,1-1 0,0 1 0,0 0 0,0 0 0,0-1 0,0 1 0,1 0 0,-1-1 0,0 1 0,1-1 0,-1 0 0,1 1 0,0-1 0,-1 0 0,1 0 0,0 0 0,0 0 0,3 1 0,-3-2 0,0 0 0,0 0 0,-1 0 0,1 0 0,0 0 0,-1 0 0,1-1 0,0 1 0,-1-1 0,1 1 0,0-1 0,-1 0 0,1 0 0,-1 0 0,1 0 0,-1 0 0,3-2 0,6-7 0,-1 0 0,0-1 0,-1 0 0,13-20 0,-6 7 0,37-43-65,-27 37-260,-1-2 0,-2 0 0,33-65 0,-47 77-6501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7.192"/>
    </inkml:context>
    <inkml:brush xml:id="br0">
      <inkml:brushProperty name="width" value="0.035" units="cm"/>
      <inkml:brushProperty name="height" value="0.035" units="cm"/>
      <inkml:brushProperty name="color" value="#66CC00"/>
    </inkml:brush>
  </inkml:definitions>
  <inkml:trace contextRef="#ctx0" brushRef="#br0">1 3 24575,'34'-1'0,"-20"0"0,0 0 0,0 1 0,0 1 0,23 4 0,-34-4 0,0-1 0,0 1 0,0 0 0,0 1 0,0-1 0,-1 0 0,1 1 0,0 0 0,-1 0 0,1-1 0,-1 1 0,1 1 0,-1-1 0,0 0 0,0 1 0,0-1 0,0 1 0,0-1 0,-1 1 0,1 0 0,-1 0 0,0 0 0,0 0 0,0 0 0,1 4 0,-1 2 0,0 1 0,0-1 0,-1 0 0,0 0 0,-1 0 0,0 0 0,-1 0 0,0 0 0,-4 13 0,-6 34 0,11-54 5,1 0-1,0-1 0,0 1 0,0 0 1,0 0-1,0 0 0,0 0 0,1 0 1,-1-1-1,1 1 0,-1 0 1,1 0-1,-1-1 0,1 1 0,0 0 1,0-1-1,0 1 0,0-1 1,0 1-1,0-1 0,1 1 0,-1-1 1,0 0-1,1 1 0,-1-1 0,1 0 1,2 1-1,2 1-190,-1-1 1,0 0-1,1-1 0,0 1 1,-1-1-1,1 0 1,9 0-1,11 0-6640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726"/>
    </inkml:context>
    <inkml:brush xml:id="br0">
      <inkml:brushProperty name="width" value="0.035" units="cm"/>
      <inkml:brushProperty name="height" value="0.035" units="cm"/>
      <inkml:brushProperty name="color" value="#66CC00"/>
    </inkml:brush>
  </inkml:definitions>
  <inkml:trace contextRef="#ctx0" brushRef="#br0">0 1087 24575,'0'0'0,"0"0"0,0 0 0,0 0 0,0 0 0,0 1 0,0-1 0,0 0 0,0 0 0,0 0 0,0 0 0,0 0 0,1 1 0,-1-1 0,0 0 0,0 0 0,0 0 0,0 0 0,0 0 0,0 0 0,0 1 0,0-1 0,0 0 0,1 0 0,-1 0 0,0 0 0,0 0 0,0 0 0,0 0 0,0 0 0,0 0 0,1 1 0,-1-1 0,0 0 0,0 0 0,0 0 0,0 0 0,0 0 0,1 0 0,-1 0 0,0 0 0,0 0 0,0 0 0,0 0 0,1 0 0,-1 0 0,0 0 0,0 0 0,0-1 0,0 1 0,0 0 0,1 0 0,-1 0 0,0 0 0,0 0 0,0 0 0,0 0 0,0 0 0,0 0 0,0-1 0,1 1 0,13-12 0,11-19 0,42-96 0,-50 99 0,-1-1 0,-1 0 0,-2-1 0,17-54 0,-17 36 0,-5 20 0,-1 0 0,-2-1 0,4-52 0,-8 33 0,-1 0 0,-3 0 0,-2 0 0,-1 1 0,-15-52 0,-14-47-1365,28 126-5461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2.226"/>
    </inkml:context>
    <inkml:brush xml:id="br0">
      <inkml:brushProperty name="width" value="0.035" units="cm"/>
      <inkml:brushProperty name="height" value="0.035" units="cm"/>
      <inkml:brushProperty name="color" value="#66CC00"/>
    </inkml:brush>
  </inkml:definitions>
  <inkml:trace contextRef="#ctx0" brushRef="#br0">0 407 24575,'2'-5'0,"0"1"0,-1-1 0,1 1 0,0 0 0,1 0 0,-1 0 0,1 0 0,0 0 0,0 1 0,0-1 0,0 1 0,1-1 0,6-3 0,14-18 0,71-134 0,-41 64 0,-43 74 0,-9 16 0,0 1 0,1-1 0,-1 1 0,1 0 0,0 0 0,0 0 0,1 0 0,4-4 0,-6 7 0,0 0 0,-1 0 0,1 1 0,0-1 0,-1 1 0,1-1 0,0 1 0,0 0 0,0 0 0,0 0 0,-1 0 0,1 0 0,0 0 0,0 0 0,0 0 0,-1 1 0,1-1 0,0 1 0,0 0 0,-1-1 0,1 1 0,0 0 0,-1 0 0,1 0 0,-1 0 0,1 0 0,-1 0 0,2 2 0,12 9 0,-1 1 0,-1 0 0,0 0 0,0 1 0,-2 1 0,17 25 0,-22-29 0,0-1 0,0 1 0,-1 0 0,0 0 0,-1 0 0,-1 1 0,1 0 0,-2-1 0,0 1 0,0 0 0,-1 15 0,-5-3-1365,-2-5-5461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34.447"/>
    </inkml:context>
    <inkml:brush xml:id="br0">
      <inkml:brushProperty name="width" value="0.035" units="cm"/>
      <inkml:brushProperty name="height" value="0.035" units="cm"/>
    </inkml:brush>
  </inkml:definitions>
  <inkml:trace contextRef="#ctx0" brushRef="#br0">0 0 24575,'11'27'0,"13"44"0,13 42 0,1 1-8191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520"/>
    </inkml:context>
    <inkml:brush xml:id="br0">
      <inkml:brushProperty name="width" value="0.035" units="cm"/>
      <inkml:brushProperty name="height" value="0.035" units="cm"/>
    </inkml:brush>
  </inkml:definitions>
  <inkml:trace contextRef="#ctx0" brushRef="#br0">111 18 24575,'0'0'0,"0"-1"0,0 0 0,0 1 0,0-1 0,0 0 0,0 1 0,0-1 0,0 0 0,0 1 0,-1-1 0,1 0 0,0 1 0,-1-1 0,1 0 0,0 1 0,-1-1 0,1 1 0,-1-1 0,1 1 0,-1-1 0,1 1 0,-1-1 0,1 1 0,-1-1 0,1 1 0,-1 0 0,0-1 0,1 1 0,-1 0 0,0-1 0,1 1 0,-1 0 0,0 0 0,1 0 0,-1 0 0,0 0 0,0 0 0,0 0 0,-1 0 0,1 0 0,0 0 0,-1 0 0,1 1 0,0-1 0,0 0 0,-1 1 0,1-1 0,0 1 0,0-1 0,0 1 0,-1 0 0,1 0 0,0-1 0,0 1 0,0 0 0,0 0 0,0 0 0,1 0 0,-2 2 0,-2 5 0,0 1 0,1 0 0,0 0 0,0 0 0,1 0 0,0 1 0,1-1 0,0 11 0,1 83 0,2-56 0,1 83 0,-5 208 0,0-320-195,-1 0 0,-1 0 0,0 0 0,-1-1 0,-2 0 0,-7 17 0,5-15-6631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916"/>
    </inkml:context>
    <inkml:brush xml:id="br0">
      <inkml:brushProperty name="width" value="0.035" units="cm"/>
      <inkml:brushProperty name="height" value="0.035" units="cm"/>
    </inkml:brush>
  </inkml:definitions>
  <inkml:trace contextRef="#ctx0" brushRef="#br0">0 34 24575,'2'3'0,"0"0"0,0-1 0,0 1 0,0 0 0,0-1 0,0 0 0,1 1 0,-1-1 0,1 0 0,3 2 0,9 9 0,-1 4 0,0 1 0,20 39 0,-24-40 0,0 0 0,1-1 0,25 29 0,-31-40 0,0 0 0,0-1 0,1 0 0,0 0 0,0 0 0,0-1 0,0 1 0,0-1 0,1-1 0,0 1 0,-1-1 0,1-1 0,0 1 0,0-1 0,7 0 0,-2 0 0,0-1 0,0 0 0,-1-1 0,1-1 0,0 1 0,-1-2 0,1 0 0,-1 0 0,0-1 0,0-1 0,0 1 0,-1-2 0,0 0 0,0 0 0,14-11 0,0-4 0,-1-1 0,-1-1 0,-1-1 0,27-40 0,-30 40-27,19-30-1311,-29 36-5488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7.478"/>
    </inkml:context>
    <inkml:brush xml:id="br0">
      <inkml:brushProperty name="width" value="0.035" units="cm"/>
      <inkml:brushProperty name="height" value="0.035" units="cm"/>
    </inkml:brush>
  </inkml:definitions>
  <inkml:trace contextRef="#ctx0" brushRef="#br0">115 88 24575,'-24'10'0,"23"-9"0,0 0 0,-1 0 0,1 0 0,0 0 0,0 0 0,0-1 0,-1 1 0,1 0 0,-1-1 0,1 1 0,0-1 0,-1 1 0,1-1 0,-1 0 0,1 1 0,-1-1 0,1 0 0,-1 0 0,1 0 0,-1 0 0,1-1 0,-1 1 0,1 0 0,-1-1 0,1 1 0,0-1 0,-1 1 0,-1-2 0,5-1 0,0-1 0,0 1 0,0 0 0,1 0 0,-1 0 0,1 0 0,0 0 0,0 1 0,0-1 0,4-2 0,-4 2 0,6-5 0,0 1 0,0 0 0,0 0 0,1 1 0,0 0 0,0 1 0,1 0 0,18-6 0,-24 10 0,0 0 0,1 0 0,-1 1 0,0 0 0,1 0 0,-1 0 0,0 1 0,1-1 0,-1 1 0,0 1 0,0-1 0,1 1 0,-1 0 0,0 0 0,-1 0 0,1 1 0,0-1 0,-1 1 0,1 0 0,-1 1 0,4 3 0,0 0 0,0 1 0,0 0 0,-1 0 0,0 0 0,0 1 0,-1 0 0,0 0 0,-1 1 0,0-1 0,0 1 0,-1 1 0,-1-1 0,5 20 0,-7-22 0,0 0 0,-1 0 0,1 0 0,-2 0 0,1 1 0,-1-1 0,-1 0 0,1 0 0,-1 0 0,-1-1 0,0 1 0,0 0 0,0-1 0,-1 0 0,0 0 0,0 0 0,-1 0 0,0 0 0,-5 5 0,6-7 0,0-1 0,0 0 0,0 0 0,-1 0 0,1 0 0,-1 0 0,0-1 0,0 0 0,0 0 0,-1-1 0,1 1 0,-1-1 0,1 0 0,-1-1 0,0 1 0,1-1 0,-1 0 0,0-1 0,0 0 0,0 1 0,0-2 0,0 1 0,1-1 0,-1 0 0,0 0 0,0 0 0,1-1 0,-1 0 0,0 0 0,1 0 0,0-1 0,0 0 0,-6-4 0,42 36 0,-2 1 0,0 1 0,43 65 0,-60-78 0,-1 0 0,-1 0 0,-1 1 0,0 0 0,-2 1 0,8 30 0,-13-43 0,0 0 0,-1 1 0,0-1 0,0 0 0,-1 1 0,0-1 0,0 1 0,0-1 0,-1 0 0,0 1 0,-1-1 0,0 0 0,0 0 0,0 0 0,-1 0 0,0 0 0,0-1 0,-1 1 0,0-1 0,0 0 0,-10 11 0,8-12 0,-1-1 0,0 0 0,0 0 0,0 0 0,0-1 0,-1 0 0,1 0 0,-1 0 0,0-1 0,0-1 0,0 1 0,0-1 0,-10 0 0,-2-1 0,-1 0 0,1-1 0,-1 0 0,-22-6 0,34 5-124,0 0 0,1-1 0,-1 0 0,1 0 0,-1-1 0,1 0-1,0 0 1,0-1 0,1 0 0,-9-8 0,2-2-6702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063"/>
    </inkml:context>
    <inkml:brush xml:id="br0">
      <inkml:brushProperty name="width" value="0.035" units="cm"/>
      <inkml:brushProperty name="height" value="0.035" units="cm"/>
    </inkml:brush>
  </inkml:definitions>
  <inkml:trace contextRef="#ctx0" brushRef="#br0">125 154 24575,'0'0'0,"0"-1"0,-1 0 0,1 0 0,0 0 0,0 0 0,-1 0 0,1 1 0,0-1 0,-1 0 0,1 0 0,-1 0 0,1 1 0,-1-1 0,1 0 0,-1 0 0,1 1 0,-1-1 0,0 1 0,1-1 0,-1 1 0,0-1 0,0 1 0,1-1 0,-1 1 0,0-1 0,0 1 0,0 0 0,0 0 0,0-1 0,1 1 0,-1 0 0,0 0 0,0 0 0,0 0 0,0 0 0,0 0 0,0 0 0,0 0 0,-1 1 0,0-1 0,-1 0 0,0 1 0,1-1 0,-1 1 0,1-1 0,-1 1 0,1 0 0,-1 0 0,1 1 0,-1-1 0,1 0 0,-4 4 0,-1 4 0,0 1 0,0-1 0,1 1 0,1 1 0,0-1 0,0 1 0,1 0 0,0 0 0,1 0 0,0 0 0,1 1 0,0-1 0,0 24 0,2-28 0,0 0 0,1 1 0,0-1 0,0 0 0,1 0 0,0 0 0,0 0 0,0-1 0,1 1 0,5 9 0,-5-12 0,-1 0 0,1 0 0,1 0 0,-1-1 0,0 1 0,1-1 0,0 0 0,-1 0 0,1 0 0,0-1 0,1 0 0,-1 1 0,0-1 0,1-1 0,-1 1 0,10 1 0,-8-1 0,1-1 0,0 0 0,0 0 0,0-1 0,-1 0 0,1 0 0,0 0 0,0-1 0,0 0 0,0-1 0,-1 1 0,1-1 0,-1 0 0,1-1 0,-1 0 0,0 0 0,0 0 0,0-1 0,0 0 0,-1 0 0,1 0 0,-1-1 0,6-7 0,-4 3 0,0 0 0,-1 0 0,0 0 0,-1-1 0,0 0 0,0-1 0,-1 1 0,0-1 0,-1 1 0,-1-1 0,1 0 0,-2 0 0,1-21 0,-1 19 0,-1 0 0,-1 0 0,0 0 0,-1 0 0,0 1 0,-1-1 0,-1 1 0,-7-21 0,7 26 0,-1-1 0,1 1 0,-1 0 0,0 0 0,0 1 0,-1-1 0,0 1 0,0 1 0,-1-1 0,1 1 0,-1 0 0,0 0 0,-1 1 0,-8-5 0,11 7 8,-1-1-1,1 1 1,-1 0-1,1 0 1,-1 1-1,1-1 1,-1 1-1,0 1 1,0-1-1,1 1 1,-1 0-1,0 0 1,0 1-1,0-1 1,-9 4-1,11-3-72,1 1 1,-1 0-1,0 0 1,1 0-1,0 0 1,-1 1-1,1 0 0,0-1 1,0 1-1,1 0 1,-1 1-1,1-1 1,-1 0-1,1 1 0,0-1 1,0 1-1,1 0 1,-1-1-1,1 1 1,-1 0-1,1 0 1,0 6-1,-4 18-6761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494"/>
    </inkml:context>
    <inkml:brush xml:id="br0">
      <inkml:brushProperty name="width" value="0.035" units="cm"/>
      <inkml:brushProperty name="height" value="0.035" units="cm"/>
    </inkml:brush>
  </inkml:definitions>
  <inkml:trace contextRef="#ctx0" brushRef="#br0">0 1 24575,'0'5'0,"0"7"0,0 7 0,0 5 0,0 4 0,0 2 0,0 2 0,0 0 0,5 0 0,2-1 0,5 1 0,0-1 0,4-6 0,-2-1 0,3-5 0,-2-6-8191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838"/>
    </inkml:context>
    <inkml:brush xml:id="br0">
      <inkml:brushProperty name="width" value="0.035" units="cm"/>
      <inkml:brushProperty name="height" value="0.035" units="cm"/>
    </inkml:brush>
  </inkml:definitions>
  <inkml:trace contextRef="#ctx0" brushRef="#br0">64 0 24575,'-5'0'0,"-2"6"0,-5 1 0,-6 0 0,1 3 0,13 1 0,7-2-8191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186"/>
    </inkml:context>
    <inkml:brush xml:id="br0">
      <inkml:brushProperty name="width" value="0.035" units="cm"/>
      <inkml:brushProperty name="height" value="0.035" units="cm"/>
    </inkml:brush>
  </inkml:definitions>
  <inkml:trace contextRef="#ctx0" brushRef="#br0">214 0 24575,'3'4'0,"-1"0"0,1-1 0,-1 1 0,1 0 0,-1 0 0,-1 1 0,1-1 0,-1 0 0,1 0 0,-1 1 0,1 7 0,3 55 0,-5-48 0,3 443 64,-5-239-1493,2-197-5397</inkml:trace>
  <inkml:trace contextRef="#ctx0" brushRef="#br0" timeOffset="1">0 184 24575,'0'-6'0,"1"-1"0,0 1 0,0-1 0,1 1 0,0-1 0,0 1 0,0 0 0,1 0 0,0 0 0,0 0 0,1 0 0,-1 1 0,1-1 0,0 1 0,1 0 0,-1 0 0,1 1 0,0-1 0,0 1 0,0 0 0,1 1 0,10-6 0,1 0 0,0 1 0,0 1 0,1 1 0,-1 0 0,2 1 0,34-4 0,-47 8 9,0 1 1,-1 0-1,1 1 0,0-1 0,0 1 1,0 0-1,-1 1 0,1-1 0,0 1 0,-1 0 1,0 1-1,10 5 0,-2 0-380,0 1-1,-1 0 1,19 19 0,-14-10-6455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8.445"/>
    </inkml:context>
    <inkml:brush xml:id="br0">
      <inkml:brushProperty name="width" value="0.035" units="cm"/>
      <inkml:brushProperty name="height" value="0.035" units="cm"/>
      <inkml:brushProperty name="color" value="#66CC00"/>
    </inkml:brush>
  </inkml:definitions>
  <inkml:trace contextRef="#ctx0" brushRef="#br0">0 62 24575,'16'-1'0,"-1"-1"0,0 0 0,23-7 0,29-4 0,28-4 0,-74 11 0,0 2 0,0 0 0,0 2 0,1 0 0,24 2 0,-43 0 0,0 0 0,0 1 0,0-1 0,0 0 0,0 1 0,-1 0 0,1 0 0,0 0 0,-1 0 0,1 0 0,-1 0 0,1 1 0,-1 0 0,1-1 0,-1 1 0,0 0 0,0 0 0,0 0 0,0 0 0,0 0 0,0 0 0,-1 1 0,1-1 0,-1 1 0,1-1 0,-1 1 0,0 0 0,0-1 0,0 1 0,-1 0 0,1 0 0,-1-1 0,1 1 0,-1 0 0,0 0 0,0 0 0,0 0 0,0 0 0,-1-1 0,0 5 0,-1 3 0,0-1 0,-1 0 0,1 0 0,-2 0 0,1 0 0,-1-1 0,-1 0 0,1 1 0,-1-1 0,-1-1 0,-7 10 0,7-12 0,1 0 0,-1 0 0,0-1 0,-1 0 0,1 0 0,-1 0 0,0-1 0,0 0 0,0 0 0,0-1 0,-10 3 0,-21 7 0,37-12 0,1 0 0,0 0 0,-1 0 0,1 0 0,0 0 0,-1 1 0,1-1 0,0 0 0,-1 0 0,1 0 0,0 0 0,0 1 0,-1-1 0,1 0 0,0 0 0,-1 1 0,1-1 0,0 0 0,0 0 0,0 1 0,-1-1 0,1 0 0,0 1 0,0-1 0,0 0 0,0 1 0,0-1 0,0 0 0,0 1 0,-1-1 0,1 0 0,0 1 0,0 0 0,10 10 0,32 13 0,-23-13 0,9 6 0,-7-5 0,-1 1 0,0 0 0,27 26 0,-44-36 0,1 0 0,-1 1 0,0-1 0,0 1 0,0-1 0,0 1 0,-1 0 0,0 0 0,1 0 0,-1 1 0,-1-1 0,1 0 0,-1 1 0,0-1 0,0 1 0,0-1 0,0 1 0,-1 0 0,0-1 0,0 1 0,0-1 0,0 1 0,-1 0 0,-1 6 0,0-7 0,0-1 0,0 0 0,0 1 0,-1-1 0,1 0 0,-1 0 0,1 0 0,-1-1 0,0 1 0,0-1 0,0 1 0,-6 2 0,-48 25 0,42-22 0,3-3-151,-1-1-1,1 0 0,-1-1 0,0-1 1,0 1-1,0-2 0,0 0 1,-16-1-1,3 0-6674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565"/>
    </inkml:context>
    <inkml:brush xml:id="br0">
      <inkml:brushProperty name="width" value="0.035" units="cm"/>
      <inkml:brushProperty name="height" value="0.035" units="cm"/>
    </inkml:brush>
  </inkml:definitions>
  <inkml:trace contextRef="#ctx0" brushRef="#br0">69 157 24575,'1'1'0,"-1"0"0,0 0 0,1 0 0,-1 0 0,1 0 0,-1 0 0,1-1 0,0 1 0,-1 0 0,1 0 0,0-1 0,0 1 0,-1 0 0,1-1 0,0 1 0,0-1 0,0 1 0,0-1 0,0 1 0,0-1 0,0 0 0,0 1 0,0-1 0,1 0 0,30 7 0,-28-6 0,101 10 0,-94-11 0,-1 0 0,1-1 0,0 0 0,0 0 0,0-1 0,-1-1 0,18-6 0,-26 8 0,1 0 0,-1 0 0,1 0 0,-1 0 0,0-1 0,1 1 0,-1-1 0,0 0 0,0 1 0,0-1 0,0 0 0,-1 0 0,1-1 0,0 1 0,-1 0 0,0 0 0,1-1 0,-1 1 0,0-1 0,0 1 0,0-1 0,-1 1 0,1-1 0,-1 0 0,1 1 0,-1-1 0,0 0 0,0 1 0,0-1 0,0 0 0,-1 1 0,1-1 0,-1 0 0,1 1 0,-1-1 0,0 1 0,-2-4 0,1 0 0,-1 1 0,0 0 0,0 0 0,0 0 0,-1 0 0,1 0 0,-1 1 0,0 0 0,0 0 0,-1 0 0,0 0 0,1 1 0,-1-1 0,0 1 0,0 0 0,-8-2 0,6 2 0,0 0 0,0 1 0,0 0 0,-1 1 0,1-1 0,0 1 0,-1 1 0,1-1 0,-1 2 0,1-1 0,-1 1 0,1 0 0,0 0 0,-1 1 0,1 0 0,0 0 0,0 0 0,0 1 0,1 0 0,-1 1 0,1 0 0,-1 0 0,1 0 0,0 1 0,1-1 0,-1 1 0,1 1 0,0-1 0,0 1 0,1 0 0,-1 0 0,-4 10 0,-2 4 0,0 0 0,2 0 0,1 1 0,0 0 0,2 0 0,0 1 0,1-1 0,2 2 0,0-1 0,1 0 0,1 0 0,1 1 0,6 40 0,-6-59 5,1 0 1,-1 0-1,1 0 0,0 0 0,0 0 0,1-1 1,-1 1-1,1 0 0,0-1 0,0 1 1,0-1-1,0 1 0,0-1 0,1 0 0,0 0 1,-1 0-1,1 0 0,0-1 0,0 1 0,1-1 1,-1 0-1,6 3 0,1-1-191,-1-1 1,1 0-1,0-1 0,0 0 1,0-1-1,1 0 1,15 0-1,3-1-6640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993"/>
    </inkml:context>
    <inkml:brush xml:id="br0">
      <inkml:brushProperty name="width" value="0.035" units="cm"/>
      <inkml:brushProperty name="height" value="0.035" units="cm"/>
    </inkml:brush>
  </inkml:definitions>
  <inkml:trace contextRef="#ctx0" brushRef="#br0">1 63 24575,'0'-3'0,"1"1"0,-1 0 0,1-1 0,0 1 0,0 0 0,0-1 0,0 1 0,0 0 0,0 0 0,1 0 0,-1 0 0,1 0 0,-1 0 0,1 0 0,0 0 0,0 1 0,0-1 0,0 1 0,0-1 0,0 1 0,0 0 0,1 0 0,-1 0 0,0 0 0,1 0 0,4-1 0,5-1 0,0 0 0,1 0 0,22-1 0,-31 4 0,0-1 0,1 1 0,-1 0 0,0 0 0,0 1 0,0 0 0,1-1 0,-1 1 0,0 1 0,0-1 0,0 0 0,0 1 0,-1 0 0,1 0 0,0 0 0,-1 0 0,1 1 0,3 3 0,-5-4 0,0 1 0,-1 0 0,1 0 0,0-1 0,-1 1 0,0 0 0,0 0 0,0 1 0,0-1 0,0 0 0,0 0 0,-1 0 0,0 1 0,1-1 0,-1 0 0,0 0 0,-1 1 0,1-1 0,-1 0 0,1 0 0,-1 0 0,0 0 0,0 0 0,-3 6 0,-1 2 0,-1 1 0,-1-1 0,0 0 0,0 0 0,-1-1 0,0 0 0,-1 0 0,-19 16 0,6-5 0,21-20 0,0-1 0,0 1 0,0 0 0,0 0 0,0 0 0,0 0 0,0 0 0,0 0 0,0 0 0,1 1 0,-1-1 0,1 0 0,-1 0 0,1 0 0,-1 1 0,1-1 0,-1 0 0,1 1 0,0-1 0,0 0 0,0 1 0,0-1 0,0 0 0,0 1 0,0-1 0,0 0 0,1 1 0,-1-1 0,0 0 0,1 0 0,-1 1 0,1-1 0,-1 0 0,1 0 0,0 0 0,0 1 0,-1-1 0,1 0 0,0 0 0,0 0 0,0 0 0,0-1 0,0 1 0,0 0 0,0 0 0,1-1 0,-1 1 0,1 0 0,10 6 0,1-1 0,-1-1 0,1 0 0,14 4 0,-4-2 0,38 21-1365,-39-13-5461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3.520"/>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6.553"/>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26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80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3.427"/>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5.308"/>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6.259"/>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7.982"/>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394"/>
    </inkml:context>
    <inkml:brush xml:id="br0">
      <inkml:brushProperty name="width" value="0.035" units="cm"/>
      <inkml:brushProperty name="height" value="0.035" units="cm"/>
      <inkml:brushProperty name="color" value="#E71224"/>
    </inkml:brush>
  </inkml:definitions>
  <inkml:trace contextRef="#ctx0" brushRef="#br0">0 1 24575,'89'-1'0,"98"3"0,-104 13 0,-60-10 0,1-1 0,31 2 0,159-6-1365,-188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1.610"/>
    </inkml:context>
    <inkml:brush xml:id="br0">
      <inkml:brushProperty name="width" value="0.035" units="cm"/>
      <inkml:brushProperty name="height" value="0.035" units="cm"/>
      <inkml:brushProperty name="color" value="#66CC00"/>
    </inkml:brush>
  </inkml:definitions>
  <inkml:trace contextRef="#ctx0" brushRef="#br0">1 0 24575,'76'1'0,"-80"1"0,0 0 0,1 1 0,-1-1 0,1 1 0,0 0 0,0-1 0,0 2 0,0-1 0,0 0 0,1 1 0,-1-1 0,1 1 0,0-1 0,-3 9 0,-1 1 0,1-1 0,1 1 0,-5 20 0,7-26 0,1 0 0,0 0 0,0 0 0,1 0 0,0 0 0,0 0 0,1 0 0,2 12 0,-2-16 0,0 0 0,0-1 0,0 1 0,0-1 0,1 1 0,-1-1 0,1 0 0,0 1 0,0-1 0,-1 0 0,1 0 0,1-1 0,-1 1 0,0 0 0,0-1 0,1 1 0,-1-1 0,1 1 0,-1-1 0,1 0 0,-1 0 0,1-1 0,0 1 0,5 0 0,32 3 0,-28-4 0,0 0 0,0 2 0,0-1 0,0 1 0,15 6 0,-25-8 0,0 1 0,0 0 0,0 0 0,-1 0 0,1 0 0,0 0 0,-1 0 0,1 0 0,-1 1 0,1-1 0,-1 0 0,1 1 0,-1-1 0,0 1 0,0 0 0,0-1 0,0 1 0,0 0 0,0 0 0,-1 0 0,1 0 0,0-1 0,-1 1 0,0 0 0,1 0 0,-1 0 0,0 0 0,0 0 0,0 0 0,0 0 0,0 0 0,-1 0 0,1 0 0,-1 0 0,1 0 0,-1 0 0,0 0 0,-1 2 0,2-2 6,-1 0 1,-1 0-1,1 0 0,0 0 0,-1 0 1,1 0-1,-1 0 0,1 0 0,-1-1 0,0 1 1,0 0-1,1-1 0,-1 0 0,0 1 0,-1-1 1,1 0-1,0 0 0,-4 1 0,-42 8-1489,21-8-5343</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437"/>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897"/>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52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856"/>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0.794"/>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146"/>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962"/>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4.888"/>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7.386"/>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8.254"/>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2.680"/>
    </inkml:context>
    <inkml:brush xml:id="br0">
      <inkml:brushProperty name="width" value="0.035" units="cm"/>
      <inkml:brushProperty name="height" value="0.035" units="cm"/>
      <inkml:brushProperty name="color" value="#66CC00"/>
    </inkml:brush>
  </inkml:definitions>
  <inkml:trace contextRef="#ctx0" brushRef="#br0">549 3 24575,'-35'-1'0,"19"0"0,-1 0 0,1 1 0,0 1 0,-1 1 0,1 0 0,0 1 0,0 0 0,0 1 0,1 1 0,-30 14 0,-18 13 0,34-18 0,0 1 0,-41 29 0,63-39 0,1 1 0,-1-1 0,1 1 0,0 1 0,0-1 0,1 1 0,0 0 0,0 0 0,0 0 0,1 1 0,0-1 0,1 1 0,0 0 0,-3 12 0,5-17 0,1-1 0,0 0 0,-1 1 0,1-1 0,0 0 0,0 0 0,1 1 0,-1-1 0,0 0 0,1 1 0,-1-1 0,1 0 0,0 0 0,0 0 0,0 1 0,0-1 0,0 0 0,0 0 0,1-1 0,-1 1 0,1 0 0,-1 0 0,1-1 0,0 1 0,-1-1 0,1 1 0,0-1 0,0 0 0,0 0 0,0 1 0,3 0 0,8 3 0,-1-1 0,1 0 0,0 0 0,18 2 0,-8-2 0,-1 1 0,61 12 0,-75-16 0,-1 0 0,0 0 0,1-1 0,-1 0 0,1-1 0,-1 0 0,0 0 0,13-4 0,-19 5 0,1 0 0,-1-1 0,1 1 0,-1-1 0,1 1 0,-1-1 0,0 1 0,1-1 0,-1 0 0,0 0 0,0 0 0,1 1 0,-1-1 0,0 0 0,0-1 0,0 1 0,0 0 0,0 0 0,0 0 0,-1-1 0,1 1 0,0 0 0,0-1 0,-1 1 0,1-1 0,-1 1 0,0 0 0,1-1 0,-1 1 0,0-1 0,0 1 0,0-1 0,0 1 0,0-1 0,0 1 0,0-1 0,0 1 0,-1-1 0,0-1 0,0 0 0,-1 1 0,1-1 0,-1 1 0,0-1 0,0 1 0,0 0 0,0 0 0,0 0 0,-1 0 0,1 0 0,-1 0 0,1 1 0,-1-1 0,0 1 0,1-1 0,-1 1 0,0 0 0,-6-1 0,-27-3 7,-1 2-1,-1 1 0,-71 6 1,16-1-1398,67-3-5435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0.315"/>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279"/>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755"/>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397"/>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992"/>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54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881"/>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307"/>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813"/>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9.654"/>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612"/>
    </inkml:context>
    <inkml:brush xml:id="br0">
      <inkml:brushProperty name="width" value="0.035" units="cm"/>
      <inkml:brushProperty name="height" value="0.035" units="cm"/>
      <inkml:brushProperty name="color" value="#66CC00"/>
    </inkml:brush>
  </inkml:definitions>
  <inkml:trace contextRef="#ctx0" brushRef="#br0">0 2 24575,'79'-1'0,"86"3"0,-162-2 0,0 0 0,-1 0 0,1 0 0,0 0 0,0 1 0,-1 0 0,1-1 0,0 1 0,-1 0 0,1 0 0,-1 0 0,1 1 0,-1-1 0,1 1 0,-1-1 0,0 1 0,0 0 0,0 0 0,0 0 0,0 0 0,0 0 0,-1 0 0,1 0 0,-1 1 0,1-1 0,-1 1 0,0-1 0,0 1 0,0-1 0,0 1 0,0 0 0,-1-1 0,1 1 0,-1 0 0,0 0 0,0-1 0,0 1 0,0 0 0,0 0 0,0-1 0,-1 1 0,0 3 0,-3 8 0,0 0 0,0 0 0,-1 0 0,-1-1 0,0 0 0,-13 20 0,7-16-170,2 1-1,0-1 0,1 2 1,1 0-1,1 0 0,0 0 1,-3 21-1,5-14-6655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17.727"/>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467"/>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946"/>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1.866"/>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2.373"/>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39.233"/>
    </inkml:context>
    <inkml:brush xml:id="br0">
      <inkml:brushProperty name="width" value="0.035" units="cm"/>
      <inkml:brushProperty name="height" value="0.035" units="cm"/>
      <inkml:brushProperty name="color" value="#66CC00"/>
    </inkml:brush>
  </inkml:definitions>
  <inkml:trace contextRef="#ctx0" brushRef="#br0">246 169 24575,'-1'-9'0,"-1"1"0,0-1 0,0 0 0,-7-16 0,0-3 0,7 23 0,1 0 0,-1 0 0,0 1 0,0-1 0,0 0 0,-1 1 0,0-1 0,0 1 0,0 0 0,0 0 0,-1 0 0,0 0 0,1 1 0,-1-1 0,-7-3 0,8 5 0,1 1 0,-1 0 0,1 0 0,-1 0 0,1 0 0,-1 1 0,0-1 0,0 1 0,1 0 0,-1-1 0,0 1 0,0 1 0,1-1 0,-1 0 0,0 1 0,0-1 0,1 1 0,-1 0 0,0 0 0,1 0 0,-1 0 0,1 0 0,-1 0 0,1 1 0,0-1 0,0 1 0,-1 0 0,1 0 0,0 0 0,-2 2 0,-4 6 0,1 0 0,-1 0 0,2 0 0,-1 1 0,2 0 0,-1 0 0,2 1 0,-1-1 0,-3 19 0,0 2 0,2 0 0,-3 47 0,9-73 0,0 1 0,0-1 0,1 1 0,-1-1 0,2 1 0,-1-1 0,1 0 0,0 0 0,0 1 0,0-1 0,1-1 0,0 1 0,6 9 0,-2-7 0,0 1 0,0-1 0,0 0 0,1-1 0,1 0 0,-1 0 0,17 10 0,-11-10 0,0 1 0,0-2 0,0 0 0,0-1 0,1 0 0,0-1 0,0-1 0,0 0 0,1-1 0,-1 0 0,26-2 0,-36 0 0,0-1 0,0 0 0,0 1 0,0-2 0,0 1 0,-1 0 0,1-1 0,0 0 0,-1 0 0,0-1 0,1 1 0,-1-1 0,0 0 0,0 0 0,0 0 0,-1 0 0,1-1 0,-1 0 0,0 0 0,0 1 0,0-2 0,0 1 0,-1 0 0,1-1 0,-1 1 0,2-9 0,1-7 0,-1 0 0,-1 0 0,-1 0 0,0 0 0,-3-27 0,4-25 0,-3 71 0,0 1 0,-1-1 0,1 1 0,0-1 0,0 1 0,1-1 0,-1 1 0,0-1 0,0 1 0,0-1 0,0 1 0,0-1 0,0 1 0,1-1 0,-1 1 0,0-1 0,0 1 0,1-1 0,-1 1 0,0-1 0,1 1 0,-1 0 0,1-1 0,-1 1 0,0 0 0,2-1 0,7 9 0,9 25 0,-17-32 0,11 29 0,-1 0 0,-2 1 0,0 0 0,-3 1 0,0 0 0,-2 0 0,-1 0 0,-2 0 0,-1 1 0,-6 43 0,5-69 5,0 0 0,0 0 0,-1 0 0,0 0 0,0-1 0,-1 1 0,1 0 0,-2-1 0,1 0 0,-1 0 0,0 0 0,0 0 0,0-1 0,-1 1 0,0-1 0,0 0 0,0-1 0,0 1 0,-1-1 0,0 0 0,0 0 0,0-1 0,-8 3 0,3-1-119,0-1 0,-1-1-1,1 0 1,-1-1 0,0 0 0,0-1-1,0 0 1,0-1 0,0 0 0,0-1-1,1 0 1,-24-6 0,8 0-6712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005"/>
    </inkml:context>
    <inkml:brush xml:id="br0">
      <inkml:brushProperty name="width" value="0.035" units="cm"/>
      <inkml:brushProperty name="height" value="0.035" units="cm"/>
      <inkml:brushProperty name="color" value="#66CC00"/>
    </inkml:brush>
  </inkml:definitions>
  <inkml:trace contextRef="#ctx0" brushRef="#br0">0 405 24575,'0'1'0,"0"0"0,0 0 0,0 0 0,0 0 0,0 0 0,0 0 0,0 0 0,1 0 0,-1 0 0,0 0 0,0 0 0,1 0 0,-1 0 0,1 0 0,-1 0 0,1 0 0,-1 0 0,1 0 0,0 0 0,26 6 0,-12-5 0,0 0 0,1-2 0,-1 0 0,1 0 0,-1-2 0,1 0 0,23-6 0,-28 5 0,-1-1 0,1-1 0,-1 1 0,0-1 0,-1-1 0,0 0 0,1 0 0,-2-1 0,1 0 0,-1-1 0,10-11 0,-7 6 0,-1 0 0,0-1 0,-1 0 0,0-1 0,-2 0 0,1-1 0,-2 1 0,0-1 0,-1 0 0,-1-1 0,0 1 0,-1-1 0,1-32 0,-3 36-341,0-1 0,1 1-1,7-25 1,-2 18-6485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449"/>
    </inkml:context>
    <inkml:brush xml:id="br0">
      <inkml:brushProperty name="width" value="0.035" units="cm"/>
      <inkml:brushProperty name="height" value="0.035" units="cm"/>
      <inkml:brushProperty name="color" value="#66CC00"/>
    </inkml:brush>
  </inkml:definitions>
  <inkml:trace contextRef="#ctx0" brushRef="#br0">1 43 24575,'10'-1'0,"0"0"0,0-1 0,0 0 0,0-1 0,0 0 0,12-6 0,-10 4 0,0 0 0,1 1 0,16-3 0,-25 7 0,0-1 0,0 1 0,0 0 0,0 0 0,0 0 0,0 1 0,0-1 0,0 1 0,-1 0 0,1 0 0,0 1 0,0-1 0,-1 1 0,1-1 0,3 4 0,24 15 40,-1 2 0,41 36 0,-63-49-164,0-1 0,0 1 1,-1 1-1,0-1 0,0 1 0,-1 0 1,-1 1-1,0-1 0,0 1 0,-1 0 1,5 23-1,-4-8-6702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14.536"/>
    </inkml:context>
    <inkml:brush xml:id="br0">
      <inkml:brushProperty name="width" value="0.035" units="cm"/>
      <inkml:brushProperty name="height" value="0.035" units="cm"/>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5"/>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953"/>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5 0,0 2 0,-1-1 0,0-1 0,0-1 0,0-2 0,-5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6"/>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8"/>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9"/>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0"/>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1"/>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2"/>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3"/>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5.397"/>
    </inkml:context>
    <inkml:brush xml:id="br0">
      <inkml:brushProperty name="width" value="0.035" units="cm"/>
      <inkml:brushProperty name="height" value="0.035" units="cm"/>
      <inkml:brushProperty name="color" value="#66CC00"/>
    </inkml:brush>
  </inkml:definitions>
  <inkml:trace contextRef="#ctx0" brushRef="#br0">158 403 24575,'5'0'0,"0"0"0,0 0 0,0 0 0,-1 1 0,1 0 0,0 0 0,0 0 0,-1 1 0,1 0 0,-1-1 0,1 2 0,-1-1 0,0 0 0,7 6 0,-4-1 0,0 0 0,0 1 0,-1 0 0,0 0 0,0 1 0,4 9 0,0 0 0,-2 0 0,0 0 0,0 1 0,-2 0 0,0 0 0,-1 0 0,-1 1 0,2 31 0,-6-43 0,0 0 0,0 0 0,-1 1 0,0-1 0,-1 0 0,0 0 0,0 0 0,0-1 0,-1 1 0,-5 10 0,5-13 0,-1 0 0,1 0 0,-1-1 0,0 1 0,0-1 0,0 0 0,-1 0 0,0 0 0,1-1 0,-1 1 0,-1-1 0,1 0 0,0-1 0,-1 1 0,-9 2 0,9-4 0,1 0 0,-1 0 0,1-1 0,-1 1 0,0-1 0,1 0 0,-1-1 0,1 0 0,-1 0 0,1 0 0,-1 0 0,1-1 0,0 0 0,0 0 0,0 0 0,0-1 0,0 0 0,0 0 0,1 0 0,-1 0 0,1-1 0,0 0 0,0 0 0,0 0 0,0 0 0,-2-5 0,-9-10 0,2 0 0,1-1 0,0 0 0,-16-42 0,22 48 0,2-1 0,0 0 0,0 0 0,2-1 0,-2-27 0,6-83 0,1 49 0,-3 71 0,1-1 0,-1 1 0,1 0 0,1-1 0,-1 1 0,1 0 0,0 0 0,0 0 0,1 0 0,-1 0 0,1 1 0,1-1 0,-1 1 0,1-1 0,0 1 0,0 1 0,1-1 0,-1 0 0,10-6 0,0 2 0,0 0 0,1 1 0,0 0 0,1 1 0,-1 1 0,24-6 0,-20 7 0,-1-1 0,0-1 0,25-14 0,-40 20 0,0 0 0,0-1 0,0 1 0,-1-1 0,1 0 0,-1 1 0,1-1 0,-1 0 0,0-1 0,0 1 0,0 0 0,0-1 0,0 1 0,0-1 0,-1 0 0,1 1 0,-1-1 0,0 0 0,0 0 0,0 0 0,0 0 0,0 0 0,0 0 0,-1 0 0,0 0 0,0 0 0,0-1 0,0 1 0,0 0 0,-1-3 0,0 3 0,0 1 0,-1-1 0,1 1 0,-1-1 0,1 1 0,-1 0 0,0-1 0,0 1 0,0 0 0,0 0 0,0 1 0,-1-1 0,1 0 0,0 1 0,-1-1 0,0 1 0,1 0 0,-1 0 0,0 0 0,1 0 0,-1 1 0,0-1 0,0 0 0,0 1 0,1 0 0,-1 0 0,0 0 0,0 0 0,0 0 0,-3 1 0,1 0 0,0-1 0,0 1 0,-1 0 0,1 0 0,0 0 0,0 1 0,0 0 0,0 0 0,0 0 0,1 1 0,-1 0 0,1-1 0,-1 2 0,1-1 0,-6 6 0,-3 14-1365,4 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5"/>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6"/>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7"/>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8"/>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9"/>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0"/>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1"/>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2"/>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3"/>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4"/>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6.485"/>
    </inkml:context>
    <inkml:brush xml:id="br0">
      <inkml:brushProperty name="width" value="0.035" units="cm"/>
      <inkml:brushProperty name="height" value="0.035" units="cm"/>
      <inkml:brushProperty name="color" value="#66CC00"/>
    </inkml:brush>
  </inkml:definitions>
  <inkml:trace contextRef="#ctx0" brushRef="#br0">303 1 24575,'-27'0'0,"0"1"0,0 2 0,0 0 0,0 2 0,1 1 0,0 1 0,-44 19 0,67-26 0,1 1 0,0 0 0,-1 0 0,1 0 0,0 0 0,-1 1 0,1-1 0,0 0 0,0 1 0,0 0 0,0-1 0,0 1 0,1 0 0,-1 0 0,0 0 0,1 0 0,-1 0 0,1 1 0,0-1 0,0 0 0,0 1 0,0-1 0,0 0 0,1 1 0,-1-1 0,0 1 0,1-1 0,0 1 0,0 0 0,0-1 0,0 1 0,0-1 0,0 1 0,1-1 0,-1 1 0,1-1 0,0 1 0,0-1 0,0 1 0,2 3 0,1 1 0,0 0 0,1 0 0,0-1 0,0 0 0,0 0 0,1 0 0,0 0 0,0-1 0,1 0 0,-1 0 0,15 7 0,-8-6 0,1-1 0,0 0 0,0-1 0,0 0 0,0-1 0,1 0 0,-1-2 0,1 0 0,19 0 0,-27-2 0,0 1 0,0-1 0,0 0 0,0 0 0,0-1 0,0 0 0,-1 0 0,1-1 0,0 0 0,-1 0 0,0 0 0,0-1 0,0 0 0,0 0 0,-1-1 0,0 1 0,0-1 0,0 0 0,0-1 0,7-11 0,-5 5 0,0-1 0,-2 0 0,1-1 0,-2 1 0,0-1 0,3-20 0,-6 32 0,-1 0 0,0 0 0,1 0 0,-1 0 0,1 0 0,-1 0 0,1 0 0,0 0 0,0 1 0,0-1 0,0 0 0,0 0 0,1 1 0,1-3 0,-3 4 0,1 0 0,-1 0 0,1-1 0,-1 1 0,1 0 0,-1 0 0,1 0 0,-1 0 0,1 0 0,-1 0 0,1 0 0,0 0 0,-1 0 0,1 0 0,-1 0 0,1 0 0,-1 1 0,1-1 0,-1 0 0,1 0 0,-1 0 0,1 1 0,-1-1 0,1 0 0,-1 1 0,1-1 0,-1 0 0,0 1 0,1-1 0,-1 0 0,1 2 0,2 2 0,0 1 0,0-1 0,0 1 0,-1 0 0,1-1 0,-1 1 0,0 1 0,-1-1 0,2 7 0,3 33 0,-2 1 0,-2 0 0,-2 0 0,-7 50 0,7-92 5,0 0 1,-1 0-1,0 0 0,1 0 0,-2 0 0,1-1 1,0 1-1,-1 0 0,1-1 0,-1 1 1,0-1-1,0 1 0,-1-1 0,1 0 0,-1 0 1,1 0-1,-1 0 0,0-1 0,0 1 0,0-1 1,-1 0-1,-6 4 0,1-2-170,0-1 0,0 0 0,0-1 0,-1 0 0,1-1 0,-1 0 0,0 0 0,-12-1 0,-6-1-6661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5"/>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6"/>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8"/>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9"/>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0"/>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1"/>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2"/>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3"/>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4"/>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8.388"/>
    </inkml:context>
    <inkml:brush xml:id="br0">
      <inkml:brushProperty name="width" value="0.035" units="cm"/>
      <inkml:brushProperty name="height" value="0.035" units="cm"/>
      <inkml:brushProperty name="color" value="#66CC00"/>
    </inkml:brush>
  </inkml:definitions>
  <inkml:trace contextRef="#ctx0" brushRef="#br0">0 1 24575,'0'5'0,"0"7"0,0 7 0,0 5 0,0 3 0,6-2 0,0 0 0,1 0 0,-2 2 0,-1 1 0,-2 1 0,-1 1 0,0 0 0,-1 1 0,0-5-8191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5"/>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6"/>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34.858"/>
    </inkml:context>
    <inkml:brush xml:id="br0">
      <inkml:brushProperty name="width" value="0.035" units="cm"/>
      <inkml:brushProperty name="height" value="0.035" units="cm"/>
      <inkml:brushProperty name="color" value="#66CC00"/>
    </inkml:brush>
  </inkml:definitions>
  <inkml:trace contextRef="#ctx0" brushRef="#br0">287 23 24575,'0'-2'0,"0"1"0,-1 0 0,1 0 0,0 0 0,-1 0 0,1 0 0,-1 0 0,0 0 0,1 0 0,-1 0 0,0 0 0,1 0 0,-1 0 0,0 0 0,0 1 0,0-1 0,0 0 0,0 0 0,0 1 0,0-1 0,0 1 0,0-1 0,0 1 0,0 0 0,-1-1 0,1 1 0,0 0 0,0 0 0,0-1 0,0 1 0,-1 0 0,1 0 0,-2 1 0,-41 4 0,20 7 0,1 1 0,0 0 0,1 2 0,1 1 0,0 1 0,-35 36 0,55-51 0,-1-1 0,0 0 0,1 1 0,-1-1 0,1 1 0,-1-1 0,1 1 0,0 0 0,0-1 0,-1 1 0,1 0 0,1 0 0,-1 0 0,0 0 0,0 0 0,1 0 0,-1 0 0,1 0 0,0 0 0,-1 0 0,1 1 0,0-1 0,0 0 0,0 0 0,1 0 0,-1 0 0,0 0 0,1 0 0,0 0 0,-1 0 0,2 3 0,1-2 0,0-1 0,-1 1 0,1-1 0,0 1 0,0-1 0,1 0 0,-1 0 0,0-1 0,1 1 0,-1 0 0,1-1 0,0 0 0,-1 0 0,1 0 0,0-1 0,7 1 0,-2 0 0,0 0 0,1-1 0,-1 0 0,0-1 0,0 0 0,0 0 0,0-1 0,0-1 0,0 1 0,0-1 0,11-6 0,1-3 0,0-1 0,-1-1 0,20-18 0,-23 17 0,4 0 0,-20 16 0,-1 0 0,1 1 0,-1-1 0,1 0 0,-1 0 0,1 0 0,-1 0 0,0 0 0,0 0 0,1 1 0,-1-1 0,0 0 0,0 0 0,0 0 0,0 1 0,-1-1 0,1 0 0,0 0 0,0 0 0,-1 0 0,1 1 0,-1-1 0,0 1 0,-1 20 0,1 0 0,0 0 0,2 0 0,1-1 0,7 36 0,2 53 0,-10-88 20,-1-1 0,-1 0 0,-1 1 0,-1-1 0,-7 26 0,8-42-75,1 0 0,-1 0 0,0 0 0,0 0 0,-1 0 0,0-1 0,1 1 0,-1-1 0,-1 0 0,1 0 0,-1 0 0,0 0 0,0 0 0,0-1 0,0 0 0,0 0 0,-1 0 0,1 0 0,-1-1 0,0 1 0,0-1 0,0 0 0,0-1 0,0 0 0,-1 1 0,-5-1 0,-13 1-6771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0.034"/>
    </inkml:context>
    <inkml:brush xml:id="br0">
      <inkml:brushProperty name="width" value="0.035" units="cm"/>
      <inkml:brushProperty name="height" value="0.035" units="cm"/>
    </inkml:brush>
  </inkml:definitions>
  <inkml:trace contextRef="#ctx0" brushRef="#br0">33 98 24575,'-2'0'0,"1"0"0,-1 0 0,0 0 0,0 0 0,0 0 0,0 0 0,0 0 0,0-1 0,1 1 0,-1-1 0,0 0 0,0 1 0,1-1 0,-1 0 0,-1-1 0,2 1 0,1 1 0,0-1 0,0 1 0,-1-1 0,1 1 0,0-1 0,0 1 0,0-1 0,0 1 0,0-1 0,0 0 0,0 1 0,0-1 0,0 1 0,0-1 0,0 1 0,0-1 0,0 1 0,1-1 0,-1 0 0,0 1 0,0-1 0,1 1 0,-1-1 0,0 1 0,1 0 0,-1-1 0,0 1 0,1-1 0,0 0 0,5-5 0,0 1 0,0 0 0,1 0 0,-1 0 0,10-4 0,-2 2 0,0 1 0,1 0 0,-1 2 0,1 0 0,0 0 0,1 1 0,-1 1 0,24 0 0,126 7 0,-157-4 0,17 1 0,-1 1 0,0 1 0,0 2 0,0 0 0,-1 1 0,0 2 0,0 0 0,-1 2 0,-1 0 0,28 19 0,-45-28 0,-1 1 0,0-1 0,0 1 0,0-1 0,0 1 0,-1 0 0,1 0 0,-1 1 0,0-1 0,1 0 0,-1 1 0,-1-1 0,1 1 0,-1 0 0,1 0 0,-1 0 0,0-1 0,0 1 0,0 7 0,-1-5 0,-1 0 0,0-1 0,0 1 0,0-1 0,-1 1 0,0-1 0,0 1 0,0-1 0,0 0 0,-1 0 0,0 0 0,-5 6 0,-5 5 0,-1-1 0,0 0 0,-1-1 0,0-1 0,-1 0 0,-29 17 0,-36 12 0,73-38 0,-1 0 0,0-1 0,1 0 0,-2 0 0,1-1 0,0-1 0,-13 2 0,21-3 0,1-1 0,0 1 0,0 0 0,0 0 0,0 0 0,0-1 0,0 1 0,0 0 0,0 0 0,0 0 0,0-1 0,0 1 0,0 0 0,0 0 0,0 0 0,0-1 0,0 1 0,0 0 0,0 0 0,0-1 0,0 1 0,0 0 0,0 0 0,0 0 0,1 0 0,-1-1 0,0 1 0,0 0 0,0 0 0,0 0 0,0 0 0,0-1 0,1 1 0,-1 0 0,0 0 0,0 0 0,0 0 0,1 0 0,-1 0 0,0 0 0,0-1 0,0 1 0,1 0 0,-1 0 0,0 0 0,0 0 0,0 0 0,1 0 0,-1 0 0,0 0 0,0 0 0,0 0 0,1 0 0,-1 0 0,0 1 0,16-10 0,-9 8 0,0-1 0,0 1 0,1 0 0,-1 1 0,0 0 0,0 0 0,0 0 0,1 1 0,-1 0 0,0 1 0,0 0 0,0 0 0,0 0 0,-1 1 0,1 0 0,0 0 0,-1 0 0,0 1 0,0 0 0,0 0 0,0 1 0,9 10 0,2 3 0,0 0 0,-2 1 0,0 1 0,-2 0 0,18 34 0,-25-43 0,-1 0 0,-1 0 0,0 0 0,0 1 0,-1 0 0,0-1 0,-1 1 0,-1 0 0,1 13 0,-2-18 0,0-1 0,-1 0 0,0 1 0,0-1 0,0 0 0,-1 1 0,0-1 0,0 0 0,0 0 0,-1 0 0,0-1 0,0 1 0,-1-1 0,1 0 0,-1 1 0,0-2 0,-1 1 0,-6 6 0,1-3-97,-2 0-1,1-1 1,-1 0-1,0 0 1,0-2-1,-1 1 1,0-2-1,0 1 1,0-2-1,0 0 1,-1 0-1,1-2 0,-23 1 1,8-1-6729</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045"/>
    </inkml:context>
    <inkml:brush xml:id="br0">
      <inkml:brushProperty name="width" value="0.035" units="cm"/>
      <inkml:brushProperty name="height" value="0.035" units="cm"/>
    </inkml:brush>
  </inkml:definitions>
  <inkml:trace contextRef="#ctx0" brushRef="#br0">375 0 24575,'-1'12'0,"0"-1"0,-1 1 0,0 0 0,-1-1 0,0 0 0,-9 21 0,-38 67 0,25-53 0,21-37 0,-32 61 0,-63 95 0,53-88 48,36-58-330,-1 0-1,0-1 0,-2 0 1,-18 20-1,16-24-6543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661"/>
    </inkml:context>
    <inkml:brush xml:id="br0">
      <inkml:brushProperty name="width" value="0.035" units="cm"/>
      <inkml:brushProperty name="height" value="0.035" units="cm"/>
    </inkml:brush>
  </inkml:definitions>
  <inkml:trace contextRef="#ctx0" brushRef="#br0">0 51 24575,'150'-28'0,"-94"17"0,-46 8 0,1 1 0,-1 0 0,0 0 0,1 1 0,-1 0 0,0 1 0,14 1 0,-23-1 0,1 0 0,-1 1 0,1-1 0,-1 1 0,1-1 0,-1 1 0,1 0 0,-1 0 0,0-1 0,1 1 0,-1 0 0,0 0 0,0 0 0,0 1 0,0-1 0,0 0 0,0 0 0,0 1 0,0-1 0,0 0 0,0 1 0,0 1 0,0 1 0,0 0 0,0 0 0,0 1 0,0-1 0,-1 0 0,0 0 0,0 1 0,-1 5 0,-2 9 0,-1 1 0,-12 34 0,13-46 0,-25 82 0,3 2 0,-17 129 0,41-210-195,-1-1 0,0 1 0,-1 0 0,0 0 0,-1-1 0,-5 11 0,-3-1-6631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992"/>
    </inkml:context>
    <inkml:brush xml:id="br0">
      <inkml:brushProperty name="width" value="0.035" units="cm"/>
      <inkml:brushProperty name="height" value="0.035" units="cm"/>
    </inkml:brush>
  </inkml:definitions>
  <inkml:trace contextRef="#ctx0" brushRef="#br0">1 126 24575,'0'-1'0,"0"0"0,1 0 0,-1 0 0,0 0 0,1 1 0,-1-1 0,1 0 0,-1 0 0,1 1 0,-1-1 0,1 0 0,0 1 0,-1-1 0,1 1 0,0-1 0,-1 0 0,1 1 0,0 0 0,0-1 0,0 1 0,-1-1 0,1 1 0,0 0 0,1-1 0,28-6 0,-21 5 0,103-30 0,-61 15 0,0 3 0,1 2 0,1 2 0,96-5 0,-89 16-1365,-34-1-5461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2.609"/>
    </inkml:context>
    <inkml:brush xml:id="br0">
      <inkml:brushProperty name="width" value="0.035" units="cm"/>
      <inkml:brushProperty name="height" value="0.035" units="cm"/>
    </inkml:brush>
  </inkml:definitions>
  <inkml:trace contextRef="#ctx0" brushRef="#br0">0 58 24575,'1'-2'0,"-1"0"0,1 0 0,0 0 0,0 0 0,0 0 0,0 0 0,0 0 0,0 0 0,1 1 0,-1-1 0,0 0 0,1 1 0,0-1 0,-1 1 0,1-1 0,0 1 0,0 0 0,-1 0 0,1 0 0,0 0 0,0 0 0,3-1 0,48-15 0,-44 16 0,1 0 0,0 0 0,0 1 0,0 0 0,-1 1 0,1 0 0,0 0 0,-1 1 0,1 0 0,-1 1 0,18 7 0,7 6 0,58 37 0,-46-25 0,-2 1 0,-1 2 0,-2 2 0,40 41 0,22 18 0,-58-51 0,-2 2 0,-1 2 0,37 54 0,-37-46 0,6-1-1365,-34-40-5461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5.738"/>
    </inkml:context>
    <inkml:brush xml:id="br0">
      <inkml:brushProperty name="width" value="0.035" units="cm"/>
      <inkml:brushProperty name="height" value="0.035" units="cm"/>
    </inkml:brush>
  </inkml:definitions>
  <inkml:trace contextRef="#ctx0" brushRef="#br0">746 25 24575,'0'-1'0,"0"-1"0,0 1 0,0 0 0,1-1 0,-1 1 0,1 0 0,-1 0 0,1 0 0,-1-1 0,1 1 0,0 0 0,0 0 0,-1 0 0,1 0 0,0 0 0,0 0 0,0 0 0,0 0 0,0 1 0,0-1 0,2-1 0,3 3 0,-13 12 0,-15 12 0,-1-2 0,-37 31 0,-22 20 0,-176 173 0,3-19 0,240-214 0,-16 21-1365,16-18-5461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370"/>
    </inkml:context>
    <inkml:brush xml:id="br0">
      <inkml:brushProperty name="width" value="0.035" units="cm"/>
      <inkml:brushProperty name="height" value="0.035" units="cm"/>
    </inkml:brush>
  </inkml:definitions>
  <inkml:trace contextRef="#ctx0" brushRef="#br0">19 0 24575,'0'6'0,"0"6"0,0 12 0,0 7 0,0 3 0,0 2 0,0-1 0,0-1 0,0-1 0,0-1 0,0 0 0,0-1 0,0 0 0,-6-1 0,0 1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9.332"/>
    </inkml:context>
    <inkml:brush xml:id="br0">
      <inkml:brushProperty name="width" value="0.035" units="cm"/>
      <inkml:brushProperty name="height" value="0.035" units="cm"/>
      <inkml:brushProperty name="color" value="#66CC00"/>
    </inkml:brush>
  </inkml:definitions>
  <inkml:trace contextRef="#ctx0" brushRef="#br0">338 113 24575,'-16'0'0,"0"-1"0,1 0 0,0 1 0,-1 1 0,1 1 0,0 0 0,0 1 0,0 0 0,0 1 0,0 1 0,-27 13 0,30-11 0,1 1 0,-1 0 0,1 0 0,1 1 0,-1 1 0,2 0 0,-11 13 0,16-19 0,1 0 0,0 1 0,0 0 0,0-1 0,1 1 0,-1 0 0,1 0 0,0 0 0,1 0 0,-1 1 0,1-1 0,0 0 0,0 1 0,1-1 0,0 1 0,0-1 0,0 1 0,0-1 0,1 1 0,0-1 0,2 7 0,-2-9 0,1 0 0,-1-1 0,1 1 0,0-1 0,0 1 0,0-1 0,0 0 0,0 0 0,0 0 0,1 0 0,-1 0 0,1 0 0,0 0 0,-1-1 0,1 0 0,3 2 0,56 17 0,-17-6 0,-10-1 0,0-2 0,1-1 0,0-2 0,38 3 0,-66-10 0,0 0 0,0-1 0,0-1 0,0 1 0,0-1 0,0 0 0,0-1 0,-1 0 0,1 0 0,0-1 0,-1 0 0,0 0 0,8-5 0,-10 5 0,0 0 0,0-1 0,-1 1 0,1-1 0,-1 0 0,0 0 0,0 0 0,0-1 0,0 1 0,-1-1 0,0 0 0,0 0 0,0 0 0,-1 0 0,0-1 0,0 1 0,0-1 0,2-9 0,-1-14 0,-1 0 0,-1 0 0,-5-50 0,2 61 0,-1 0 0,0 0 0,-2 0 0,0 0 0,-1 1 0,0 0 0,-10-17 0,4 16-1365,-1 5-5461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966"/>
    </inkml:context>
    <inkml:brush xml:id="br0">
      <inkml:brushProperty name="width" value="0.035" units="cm"/>
      <inkml:brushProperty name="height" value="0.035" units="cm"/>
    </inkml:brush>
  </inkml:definitions>
  <inkml:trace contextRef="#ctx0" brushRef="#br0">58 63 24575,'35'-13'0,"-5"1"0,212-26 0,-285 40 0,0 1 0,1 2 0,-43 11 0,82-16 0,0 1 0,0 0 0,0-1 0,0 2 0,0-1 0,0 0 0,0 0 0,1 1 0,-1 0 0,1-1 0,-1 1 0,1 0 0,-1 0 0,1 1 0,0-1 0,0 0 0,0 1 0,1-1 0,-1 1 0,0-1 0,1 1 0,0 0 0,-2 4 0,2-4 0,1 0 0,0 0 0,0-1 0,0 1 0,0 0 0,1 0 0,-1 0 0,1 0 0,-1-1 0,1 1 0,0 0 0,0-1 0,0 1 0,0 0 0,1-1 0,-1 0 0,1 1 0,0-1 0,-1 0 0,1 0 0,0 1 0,0-2 0,0 1 0,1 0 0,2 2 0,60 35 0,-53-33 0,0 0 0,0 1 0,-1 0 0,0 1 0,16 15 0,-24-19 0,0-1 0,0 1 0,0 0 0,-1 0 0,1 1 0,-1-1 0,0 0 0,-1 1 0,1-1 0,-1 1 0,0 0 0,0-1 0,0 1 0,-1 0 0,1 0 0,-1 0 0,0-1 0,-1 1 0,1 0 0,-2 5 0,0-3 6,-1 0-1,0 0 1,0 0-1,-1 0 0,0-1 1,0 0-1,0 0 1,-1 0-1,1 0 1,-2-1-1,1 0 1,-1 0-1,1 0 0,-1 0 1,0-1-1,-1 0 1,1-1-1,-1 1 1,0-1-1,0 0 1,-11 2-1,10-2-27,-1-1-1,0 1 1,0-2 0,0 1-1,0-2 1,0 1 0,-1-1-1,-8-1 1,13 0-64,0 1 1,0-1-1,0-1 1,0 1-1,1 0 0,-1-1 1,1 0-1,-1 0 1,1-1-1,0 1 0,-1-1 1,1 0-1,1 0 1,-8-7-1,-3-10-6740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7.698"/>
    </inkml:context>
    <inkml:brush xml:id="br0">
      <inkml:brushProperty name="width" value="0.035" units="cm"/>
      <inkml:brushProperty name="height" value="0.035" units="cm"/>
    </inkml:brush>
  </inkml:definitions>
  <inkml:trace contextRef="#ctx0" brushRef="#br0">0 0 24575,'34'31'0,"0"-2"0,53 33 0,-56-36 0,0 1 0,-1 1 0,-2 1 0,-1 2 0,41 61 0,-35-45 0,78 81 0,-102-118-1365,-4-2-5461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8.392"/>
    </inkml:context>
    <inkml:brush xml:id="br0">
      <inkml:brushProperty name="width" value="0.035" units="cm"/>
      <inkml:brushProperty name="height" value="0.035" units="cm"/>
    </inkml:brush>
  </inkml:definitions>
  <inkml:trace contextRef="#ctx0" brushRef="#br0">151 136 24575,'1'5'0,"1"1"0,-1-1 0,1 1 0,0-1 0,1 0 0,0 0 0,-1 0 0,7 7 0,6 13 0,74 135 0,-54-102 0,27 63 0,-57-112 0,-2 1 0,0 0 0,0 0 0,0 0 0,-1 0 0,-1 0 0,0 1 0,0-1 0,-1 0 0,-1 15 0,0-21 0,0 1 0,0-1 0,0 1 0,0-1 0,-1 0 0,1 1 0,-1-1 0,0 0 0,-1 0 0,1 0 0,-1-1 0,1 1 0,-1 0 0,0-1 0,-1 0 0,1 0 0,0 0 0,-1 0 0,0 0 0,0-1 0,0 1 0,0-1 0,0 0 0,-8 2 0,3-1 0,-1-2 0,1 1 0,0-1 0,-1-1 0,1 1 0,0-2 0,-1 1 0,1-1 0,0-1 0,-1 0 0,1 0 0,0-1 0,0 0 0,1 0 0,-1-1 0,1 0 0,-1-1 0,1 0 0,1 0 0,-10-8 0,5 3 0,0 0 0,1 0 0,0-1 0,1-1 0,0 0 0,0 0 0,2-1 0,0 0 0,0-1 0,1 1 0,-10-29 0,16 36 0,0 1 0,0-1 0,1 0 0,-1 0 0,1 0 0,0 1 0,1-1 0,0 0 0,0 0 0,0 1 0,0-1 0,1 0 0,0 1 0,0-1 0,1 1 0,-1 0 0,1 0 0,0 0 0,1 0 0,-1 1 0,1-1 0,0 1 0,0 0 0,0 0 0,1 0 0,4-3 0,1-1 0,-1 2 0,1-1 0,1 1 0,-1 0 0,1 1 0,0 1 0,1 0 0,-1 0 0,1 1 0,-1 0 0,1 1 0,12-1 0,87 7 0,-82-1 0,-1-2 0,0 0 0,1-2 0,48-8 0,-72 7 0,0 1 0,0-1 0,0 0 0,-1 0 0,1-1 0,-1 1 0,1-1 0,-1 0 0,0 0 0,0-1 0,-1 1 0,1-1 0,0 1 0,-1-1 0,0 0 0,0-1 0,0 1 0,-1 0 0,0-1 0,1 0 0,-1 1 0,-1-1 0,1 0 0,-1 0 0,2-9 0,-2 7 0,-1 0 0,1-1 0,-1 1 0,0-1 0,-1 1 0,1 0 0,-2 0 0,1-1 0,-1 1 0,0 0 0,0 0 0,-1 0 0,0 1 0,0-1 0,-1 0 0,0 1 0,-5-8 0,1 6 0,1 1 0,-1-1 0,-1 1 0,1 0 0,-1 1 0,-1 0 0,1 1 0,-1 0 0,0 0 0,0 1 0,-15-5 0,-5 2 0,-2 1 0,-49-4 0,56 5-1365,6-1-5461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0.919"/>
    </inkml:context>
    <inkml:brush xml:id="br0">
      <inkml:brushProperty name="width" value="0.035" units="cm"/>
      <inkml:brushProperty name="height" value="0.035" units="cm"/>
    </inkml:brush>
  </inkml:definitions>
  <inkml:trace contextRef="#ctx0" brushRef="#br0">1 0 24575,'11'2'0,"0"1"0,0 1 0,0-1 0,0 2 0,-1 0 0,0 0 0,18 12 0,-13-8 0,109 62 0,212 161 0,-186-111-1365,-131-102-5461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298"/>
    </inkml:context>
    <inkml:brush xml:id="br0">
      <inkml:brushProperty name="width" value="0.035" units="cm"/>
      <inkml:brushProperty name="height" value="0.035" units="cm"/>
    </inkml:brush>
  </inkml:definitions>
  <inkml:trace contextRef="#ctx0" brushRef="#br0">1 1 24575,'0'5'0,"0"7"0,0 11 0,0 8 0,0 4 0,0 0 0,0 0 0,0 0 0,5-7 0,2-3 0,0 0 0,-2 1 0,-1 1 0,-2 1 0,5-4 0,0-2 0,-1-3-8191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693"/>
    </inkml:context>
    <inkml:brush xml:id="br0">
      <inkml:brushProperty name="width" value="0.035" units="cm"/>
      <inkml:brushProperty name="height" value="0.035" units="cm"/>
    </inkml:brush>
  </inkml:definitions>
  <inkml:trace contextRef="#ctx0" brushRef="#br0">95 1 24575,'0'5'0,"-11"7"0,-3 7 0,1 5 0,-3-1 0,2 0 0,3 2 0,3 2 0,3 1 0,3 1 0,11 2 0,5-1 0,0 1 0,-3 0 0,-3 0 0,-13 0 0,-6-6-8191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3.211"/>
    </inkml:context>
    <inkml:brush xml:id="br0">
      <inkml:brushProperty name="width" value="0.035" units="cm"/>
      <inkml:brushProperty name="height" value="0.035" units="cm"/>
    </inkml:brush>
  </inkml:definitions>
  <inkml:trace contextRef="#ctx0" brushRef="#br0">278 0 24575,'-4'1'0,"0"-1"0,0 1 0,0 0 0,0 1 0,0-1 0,0 1 0,1-1 0,-1 1 0,1 0 0,-1 1 0,1-1 0,-1 1 0,1-1 0,0 1 0,0 0 0,-4 5 0,-42 60 0,41-55 0,-14 22 0,2 1 0,1 1 0,2 1 0,1 0 0,2 1 0,2 0 0,2 1 0,1 1 0,2 0 0,-2 82 0,9-112 0,1-1 0,0 1 0,0 0 0,1-1 0,1 1 0,0-1 0,0 0 0,1 0 0,1 0 0,-1 0 0,2-1 0,-1 0 0,1 0 0,1 0 0,-1-1 0,1 0 0,1 0 0,0 0 0,10 7 0,-12-10 0,0-1 0,0 0 0,0-1 0,0 1 0,1-1 0,-1 0 0,1-1 0,0 0 0,-1 0 0,1 0 0,0-1 0,0 0 0,1 0 0,-1-1 0,0 0 0,0 0 0,0 0 0,0-1 0,0 0 0,0-1 0,0 1 0,0-2 0,0 1 0,-1-1 0,1 1 0,-1-2 0,0 1 0,1-1 0,7-7 0,-8 6 0,0 0 0,-1 0 0,0 0 0,0-1 0,-1 0 0,1 0 0,-1-1 0,-1 1 0,1-1 0,-1 0 0,0 0 0,-1 0 0,1 0 0,-2 0 0,3-11 0,-4 15 0,1-1 0,-1 0 0,0 0 0,0 0 0,0 1 0,-1-1 0,1 0 0,-1 0 0,0 1 0,0-1 0,0 0 0,-1 1 0,1-1 0,-1 1 0,0-1 0,0 1 0,0 0 0,0 0 0,-1 0 0,1 0 0,-1 0 0,0 1 0,0-1 0,0 1 0,0 0 0,0 0 0,0 0 0,-1 0 0,1 0 0,-1 1 0,-4-2 0,5 2-41,-7-4-106,-1 1 0,0 1 0,0 0 0,0 1 0,0 0-1,0 0 1,-1 1 0,-11 1 0,2 4-6679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222"/>
    </inkml:context>
    <inkml:brush xml:id="br0">
      <inkml:brushProperty name="width" value="0.035" units="cm"/>
      <inkml:brushProperty name="height" value="0.035" units="cm"/>
    </inkml:brush>
  </inkml:definitions>
  <inkml:trace contextRef="#ctx0" brushRef="#br0">400 78 24575,'-7'-20'0,"-5"-18"0,12 38 0,0-1 0,0 0 0,0 1 0,0-1 0,0 0 0,0 0 0,0 1 0,0-1 0,0 0 0,0 1 0,0-1 0,1 0 0,-1 1 0,0-1 0,0 0 0,1 1 0,-1-1 0,1 0 0,-1 1 0,0-1 0,1 1 0,-1-1 0,1 1 0,-1-1 0,1 1 0,0-1 0,-1 1 0,1 0 0,-1-1 0,1 1 0,0 0 0,-1-1 0,1 1 0,0 0 0,-1 0 0,1 0 0,0-1 0,0 1 0,-1 0 0,1 0 0,0 0 0,-1 0 0,1 0 0,1 1 0,-1-1 0,0 0 0,-1 1 0,1-1 0,0 1 0,0-1 0,0 1 0,0-1 0,-1 1 0,1-1 0,0 1 0,0 0 0,-1-1 0,1 1 0,-1 0 0,1 0 0,-1-1 0,1 1 0,-1 0 0,1 0 0,-1 0 0,1 0 0,-1 0 0,0 0 0,0 0 0,0-1 0,1 1 0,-1 0 0,0 0 0,0 0 0,0 0 0,0 0 0,0 0 0,-1 0 0,1 0 0,0 0 0,0 0 0,-1 0 0,0 1 0,-10 42 0,10-43 0,-17 44 0,-3 0 0,-1-2 0,-36 52 0,2-3 0,17-26 0,-2-2 0,-68 81 0,89-125-1365,2-5-5461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762"/>
    </inkml:context>
    <inkml:brush xml:id="br0">
      <inkml:brushProperty name="width" value="0.035" units="cm"/>
      <inkml:brushProperty name="height" value="0.035" units="cm"/>
    </inkml:brush>
  </inkml:definitions>
  <inkml:trace contextRef="#ctx0" brushRef="#br0">0 126 24575,'0'-2'0,"1"0"0,-1 0 0,1 0 0,0 0 0,-1 0 0,1 0 0,0 0 0,0 1 0,0-1 0,0 0 0,0 1 0,1-1 0,-1 0 0,0 1 0,1 0 0,2-3 0,32-21 0,-21 14 0,-4 3 0,1 1 0,-1 0 0,2 1 0,-1 0 0,1 0 0,18-4 0,-26 8 0,0 1 0,0-1 0,0 2 0,0-1 0,0 0 0,0 1 0,0 0 0,0 0 0,-1 0 0,1 1 0,0 0 0,0 0 0,0 0 0,0 1 0,0-1 0,-1 1 0,1 0 0,-1 0 0,1 1 0,6 5 0,-8-5 0,0 0 0,0 1 0,-1-1 0,1 1 0,-1-1 0,0 1 0,0 0 0,-1 0 0,1 0 0,-1 0 0,0 1 0,0-1 0,0 0 0,0 5 0,1 65 0,-2-58 0,-1-6 0,-1 0 0,1 1 0,-2-1 0,1 0 0,-1 0 0,-1-1 0,0 1 0,0 0 0,-1-1 0,0 0 0,-1 0 0,-7 8 0,-14 17 0,-52 49 0,13-14 0,58-59 0,1 0 0,0 1 0,1 0 0,0 1 0,0-1 0,1 1 0,1 0 0,-6 23 0,8-27 0,0 0 0,1 0 0,0 0 0,1 0 0,-1 0 0,2 0 0,-1 0 0,1 1 0,0-1 0,1 0 0,0-1 0,0 1 0,0 0 0,1-1 0,5 10 0,-4-12 0,0 0 0,0-1 0,1 1 0,0-1 0,0 0 0,0 0 0,0 0 0,1-1 0,-1 0 0,1 0 0,0 0 0,12 3 0,-2-1 0,0 0 0,0-2 0,32 4 0,-39-6-114,1-1 1,-1 0-1,1-1 0,-1 0 0,0 0 1,1-1-1,-1 0 0,0-1 0,0 0 1,0 0-1,9-6 0,9-5-6712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317"/>
    </inkml:context>
    <inkml:brush xml:id="br0">
      <inkml:brushProperty name="width" value="0.035" units="cm"/>
      <inkml:brushProperty name="height" value="0.035" units="cm"/>
    </inkml:brush>
  </inkml:definitions>
  <inkml:trace contextRef="#ctx0" brushRef="#br0">0 0 24575,'2'1'0,"0"0"0,0-1 0,-1 1 0,1 0 0,0 0 0,-1 0 0,1 0 0,-1 1 0,1-1 0,-1 0 0,1 1 0,-1-1 0,0 0 0,0 1 0,0 0 0,1 1 0,21 35 0,-17-28 0,63 98 0,-37-63 0,-3 3 0,-1 0 0,24 63 0,-28-50-87,45 134-1191,-63-174-5548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5.728"/>
    </inkml:context>
    <inkml:brush xml:id="br0">
      <inkml:brushProperty name="width" value="0.035" units="cm"/>
      <inkml:brushProperty name="height" value="0.035" units="cm"/>
      <inkml:brushProperty name="color" value="#66CC00"/>
    </inkml:brush>
  </inkml:definitions>
  <inkml:trace contextRef="#ctx0" brushRef="#br0">190 1 24575,'-3'30'0,"0"1"0,-2-1 0,-2 0 0,-11 35 0,-7 27 0,-8 59 0,26-117 0,-18 55 0,-2 4 0,21-67 0,-2 8 0,1 1 0,2 0 0,-2 47 0,6-37 0,-1-30 0,1 0 0,1 1 0,1-1 0,0 0 0,1 1 0,6 25 0,-6-37 0,1 0 0,0 0 0,-1 0 0,1-1 0,1 1 0,-1-1 0,0 0 0,1 0 0,0 0 0,-1 0 0,1-1 0,0 0 0,0 0 0,1 0 0,-1 0 0,0 0 0,1-1 0,-1 0 0,5 1 0,12 3 0,1-2 0,33 2 0,114-5 58,-90-1-1481,-53 1-5403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663"/>
    </inkml:context>
    <inkml:brush xml:id="br0">
      <inkml:brushProperty name="width" value="0.035" units="cm"/>
      <inkml:brushProperty name="height" value="0.035" units="cm"/>
    </inkml:brush>
  </inkml:definitions>
  <inkml:trace contextRef="#ctx0" brushRef="#br0">29 1 24575,'2'129'0,"-5"142"0,-21-150-1365,20-94-5461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9.058"/>
    </inkml:context>
    <inkml:brush xml:id="br0">
      <inkml:brushProperty name="width" value="0.035" units="cm"/>
      <inkml:brushProperty name="height" value="0.035" units="cm"/>
    </inkml:brush>
  </inkml:definitions>
  <inkml:trace contextRef="#ctx0" brushRef="#br0">152 1 24575,'-3'0'0,"1"1"0,-1-1 0,1 1 0,0 0 0,-1 0 0,1 0 0,0 0 0,-1 1 0,1-1 0,0 0 0,0 1 0,0 0 0,0-1 0,-2 4 0,-26 31 0,24-29 0,-4 8 0,0 0 0,1 1 0,1-1 0,1 2 0,0-1 0,1 1 0,0 0 0,2 0 0,0 1 0,1-1 0,0 1 0,1 27 0,2-40 0,1-1 0,0 0 0,0 0 0,0 0 0,0-1 0,1 1 0,0 0 0,-1 0 0,1-1 0,1 1 0,-1-1 0,0 0 0,1 1 0,0-1 0,0 0 0,0-1 0,0 1 0,0 0 0,0-1 0,1 0 0,-1 0 0,1 0 0,0 0 0,-1 0 0,1-1 0,0 0 0,0 0 0,6 2 0,-1-2 0,0 1 0,0-2 0,0 1 0,1-1 0,-1 0 0,0-1 0,0 0 0,0 0 0,-1-1 0,1 0 0,0-1 0,9-4 0,18-10 0,0-2 0,-2-2 0,52-39 0,-82 57 0,0 0 0,0-1 0,0 0 0,-1 1 0,1-2 0,-1 1 0,0 0 0,0-1 0,0 1 0,0-1 0,-1 0 0,0 0 0,0 0 0,0 0 0,-1 0 0,0 0 0,0 0 0,0 0 0,0-9 0,-2 10 0,0-1 0,0 1 0,0-1 0,0 1 0,-1 0 0,1 0 0,-1 0 0,0 0 0,-1 0 0,1 0 0,-1 0 0,1 1 0,-1-1 0,0 1 0,-1 0 0,1 0 0,0 0 0,-1 0 0,0 1 0,1-1 0,-1 1 0,0 0 0,-5-2 0,-16-7-455,1 1 0,-46-11 0,47 16-6371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266"/>
    </inkml:context>
    <inkml:brush xml:id="br0">
      <inkml:brushProperty name="width" value="0.035" units="cm"/>
      <inkml:brushProperty name="height" value="0.035" units="cm"/>
    </inkml:brush>
  </inkml:definitions>
  <inkml:trace contextRef="#ctx0" brushRef="#br0">620 1 24575,'-6'2'0,"1"0"0,-1 0 0,1 1 0,0 0 0,0 0 0,0 0 0,0 1 0,0-1 0,1 1 0,0 0 0,0 1 0,-5 6 0,-1-2 0,-7 12 0,1 0 0,1 1 0,1 0 0,1 1 0,-14 32 0,0 1 0,-225 359 0,203-335 9,27-42-696,-49 65 0,52-82-6139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960"/>
    </inkml:context>
    <inkml:brush xml:id="br0">
      <inkml:brushProperty name="width" value="0.035" units="cm"/>
      <inkml:brushProperty name="height" value="0.035" units="cm"/>
    </inkml:brush>
  </inkml:definitions>
  <inkml:trace contextRef="#ctx0" brushRef="#br0">46 1 24575,'0'1'0,"0"0"0,1-1 0,-1 1 0,1 0 0,-1 0 0,1 0 0,0 0 0,-1 0 0,1-1 0,0 1 0,-1 0 0,1-1 0,0 1 0,0 0 0,0-1 0,-1 1 0,1-1 0,0 1 0,0-1 0,0 0 0,0 1 0,0-1 0,0 0 0,2 1 0,28 5 0,-27-5 0,67 5 0,123-4 0,-146-3 0,-82 0 0,0 2 0,1 2 0,-1 1 0,-45 11 0,69-11 0,-1-1 0,1 1 0,0 0 0,1 1 0,-1 0 0,1 1 0,-16 12 0,20-13 0,0 0 0,0 0 0,1 0 0,-1 1 0,1-1 0,1 1 0,-1 0 0,1 0 0,0 0 0,0 1 0,1-1 0,0 1 0,-2 10 0,3-14 0,1 0 0,0 0 0,0-1 0,1 1 0,-1 0 0,0 0 0,1 0 0,0-1 0,0 1 0,0 0 0,0-1 0,0 1 0,0-1 0,0 1 0,1-1 0,0 1 0,-1-1 0,1 0 0,0 0 0,0 0 0,0 0 0,4 3 0,7 5 0,1-1 0,27 15 0,-9-6 0,-21-10 0,0 1 0,0 0 0,-1 1 0,0 0 0,-1 1 0,0 0 0,-1 0 0,0 1 0,-1 0 0,0 0 0,-1 1 0,0 0 0,-1 0 0,-1 0 0,0 1 0,-1 0 0,3 26 0,-6-31 0,-2 0 0,1 0 0,-1 0 0,0-1 0,-1 1 0,0 0 0,0-1 0,-1 0 0,0 0 0,-1 0 0,0 0 0,0-1 0,0 0 0,-8 8 0,5-7 0,1 0 0,-1-1 0,-1 0 0,0 0 0,0-1 0,0 0 0,0 0 0,-1-1 0,0 0 0,0-1 0,-13 4 0,16-6-85,1-1 0,-1 1-1,1-1 1,-1 0 0,0-1-1,1 1 1,-1-1 0,0-1-1,0 1 1,1-1 0,-1 0-1,0-1 1,1 1 0,0-1-1,-12-6 1,-3-6-6741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1.829"/>
    </inkml:context>
    <inkml:brush xml:id="br0">
      <inkml:brushProperty name="width" value="0.035" units="cm"/>
      <inkml:brushProperty name="height" value="0.035" units="cm"/>
    </inkml:brush>
  </inkml:definitions>
  <inkml:trace contextRef="#ctx0" brushRef="#br0">1 18 24575,'27'-9'0,"-26"8"0,0 0 0,0 0 0,1 0 0,-1 1 0,0-1 0,1 0 0,-1 1 0,0-1 0,1 1 0,-1 0 0,1-1 0,-1 1 0,1 0 0,-1 0 0,1 0 0,-1 0 0,1 0 0,-1 0 0,1 0 0,-1 0 0,0 0 0,1 1 0,-1-1 0,1 1 0,-1-1 0,0 1 0,1 0 0,-1-1 0,0 1 0,1 0 0,1 2 0,2 2 0,0 0 0,-1 0 0,1 0 0,-1 1 0,0 0 0,-1 0 0,1 0 0,-1 0 0,2 7 0,21 68 0,-13-34 0,26 66 0,40 198 0,-56-187 0,60 189 0,-74-285 0,1 2 0,10 45 0,-19-74-72,-1 1 1,0 0-1,0 0 0,0-1 0,0 1 0,0 0 0,0 0 0,0-1 1,-1 1-1,1 0 0,0 0 0,-1-1 0,0 1 0,1 0 0,-1-1 1,0 1-1,0-1 0,-2 3 0,-8 7-6754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364"/>
    </inkml:context>
    <inkml:brush xml:id="br0">
      <inkml:brushProperty name="width" value="0.035" units="cm"/>
      <inkml:brushProperty name="height" value="0.035" units="cm"/>
    </inkml:brush>
  </inkml:definitions>
  <inkml:trace contextRef="#ctx0" brushRef="#br0">180 13 24575,'13'-6'0,"5"-1"0,-15 9 0,-9 6 0,-143 188 0,147-192 0,-7 8 0,0 1 0,1 0 0,1 1 0,0 0 0,-7 21 0,13-33 0,1 0 0,-1 1 0,1-1 0,0 1 0,0-1 0,-1 0 0,2 1 0,-1-1 0,0 1 0,0-1 0,1 1 0,-1-1 0,1 0 0,0 1 0,0-1 0,0 0 0,1 3 0,0-3 0,0 0 0,0 0 0,0 0 0,1 0 0,-1 0 0,1 0 0,-1-1 0,1 1 0,0-1 0,0 1 0,-1-1 0,1 0 0,0 0 0,0-1 0,0 1 0,0-1 0,5 1 0,21 2-195,0-2 0,0-1 0,0-2 0,0 0 0,0-2 0,40-11 0,-42 9-6631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699"/>
    </inkml:context>
    <inkml:brush xml:id="br0">
      <inkml:brushProperty name="width" value="0.035" units="cm"/>
      <inkml:brushProperty name="height" value="0.035" units="cm"/>
    </inkml:brush>
  </inkml:definitions>
  <inkml:trace contextRef="#ctx0" brushRef="#br0">64 0 24575,'-5'0'0,"-2"11"0,-5 8 0,0 6 0,1 5 0,4 1 0,2 2 0,2 0 0,1-1 0,2 0 0,0-1 0,11 1 0,4-2 0,-2 1 0,-2 0 0,-3-1 0,-3-4-8191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557"/>
    </inkml:context>
    <inkml:brush xml:id="br0">
      <inkml:brushProperty name="width" value="0.035" units="cm"/>
      <inkml:brushProperty name="height" value="0.035" units="cm"/>
      <inkml:brushProperty name="color" value="#66CC00"/>
    </inkml:brush>
  </inkml:definitions>
  <inkml:trace contextRef="#ctx0" brushRef="#br0">1 28 24575,'34'-12'0,"-4"0"0,-16 10 0,0 1 0,0 0 0,0 1 0,0 1 0,0 0 0,0 1 0,0 0 0,-1 1 0,1 1 0,-1 0 0,0 1 0,0 0 0,0 1 0,-1 0 0,0 1 0,0 1 0,0 0 0,-1 0 0,0 1 0,11 13 0,-2-2 0,-1 1 0,-1 2 0,-1-1 0,-1 2 0,-1 0 0,-1 1 0,-1 1 0,19 53 0,-21-46 0,34 118 0,-40-129 0,-1-1 0,-1 1 0,-1 0 0,-1 44 0,-4-49 0,0 0 0,-2 0 0,0-1 0,-1 1 0,0-1 0,-1 0 0,-1-1 0,-15 22 0,10-15 0,1 1 0,-16 39 0,16-20-74,8-28-110,1 0-1,-2 0 1,0 0-1,-1 0 1,0-1-1,-14 21 1,8-21-6642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984"/>
    </inkml:context>
    <inkml:brush xml:id="br0">
      <inkml:brushProperty name="width" value="0.035" units="cm"/>
      <inkml:brushProperty name="height" value="0.035" units="cm"/>
      <inkml:brushProperty name="color" value="#66CC00"/>
    </inkml:brush>
  </inkml:definitions>
  <inkml:trace contextRef="#ctx0" brushRef="#br0">1 1 24575,'3'0'0,"0"1"0,1 0 0,-1-1 0,0 2 0,0-1 0,1 0 0,-1 1 0,0-1 0,-1 1 0,1 0 0,0 0 0,0 0 0,-1 0 0,1 1 0,-1-1 0,0 1 0,0-1 0,0 1 0,0 0 0,0 0 0,0 0 0,-1 0 0,1 0 0,0 4 0,7 14 0,-2 0 0,9 35 0,-10-31 0,-3-14 0,1 1 0,-1-1 0,2 0 0,0 0 0,0 0 0,1-1 0,7 12 0,-10-19 0,-1 0 0,1-1 0,0 1 0,0 0 0,1-1 0,-1 0 0,0 0 0,1 0 0,0 0 0,-1 0 0,1-1 0,0 1 0,0-1 0,0 0 0,0 0 0,0-1 0,0 1 0,0-1 0,0 0 0,0 0 0,0 0 0,0-1 0,0 1 0,6-2 0,-2-1 8,1 1 0,0-1 0,-1-1 0,0 0 0,0 0 0,0 0 0,0-1 0,-1 0 0,0-1 0,0 1 0,0-1 0,0-1 0,-1 1 0,8-13 0,-5 7-173,-1 0 0,-1 0 0,0-1 0,-1 1 0,0-2 0,-1 1 0,0-1 0,4-21 0,-6 12-6661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4.823"/>
    </inkml:context>
    <inkml:brush xml:id="br0">
      <inkml:brushProperty name="width" value="0.035" units="cm"/>
      <inkml:brushProperty name="height" value="0.035" units="cm"/>
      <inkml:brushProperty name="color" value="#66CC00"/>
    </inkml:brush>
  </inkml:definitions>
  <inkml:trace contextRef="#ctx0" brushRef="#br0">399 975 24575,'0'4'0,"0"1"0,0-1 0,0 0 0,-1 1 0,1-1 0,-1 0 0,0 0 0,-1 1 0,1-1 0,-1 0 0,0 0 0,0-1 0,0 1 0,-5 7 0,4-9 0,1 1 0,-1-1 0,0 0 0,-1 0 0,1 0 0,0 0 0,-1 0 0,1-1 0,-1 0 0,1 1 0,-1-1 0,0-1 0,1 1 0,-1 0 0,0-1 0,0 0 0,-5 0 0,2 0 0,0-1 0,0-1 0,0 1 0,1-1 0,-1 0 0,0 0 0,1-1 0,-1 0 0,1 0 0,0-1 0,0 1 0,0-1 0,0-1 0,1 1 0,0-1 0,0 0 0,-7-8 0,-7-10 0,1-1 0,-24-44 0,28 44 0,1-2 0,1 0 0,1 0 0,2-1 0,-10-42 0,8 14 0,2 13 0,2 0 0,-2-65 0,9 94 0,1 0 0,0-1 0,0 1 0,2 0 0,0 0 0,0 0 0,1 0 0,0 0 0,2 1 0,-1 0 0,1 0 0,10-14 0,12-19-46,42-91 0,-40 75-1227,-18 36-5553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9.535"/>
    </inkml:context>
    <inkml:brush xml:id="br0">
      <inkml:brushProperty name="width" value="0.035" units="cm"/>
      <inkml:brushProperty name="height" value="0.035" units="cm"/>
      <inkml:brushProperty name="color" value="#66CC00"/>
    </inkml:brush>
  </inkml:definitions>
  <inkml:trace contextRef="#ctx0" brushRef="#br0">1 6 24575,'58'-2'0,"-40"0"0,0 1 0,-1 0 0,1 2 0,0 0 0,-1 1 0,1 1 0,32 9 0,-42-7 0,0 0 0,0 1 0,-1 0 0,0 0 0,0 0 0,0 1 0,7 9 0,16 16 0,-14-16 0,0 1 0,-2 0 0,19 28 0,-29-39 0,2 1 0,1 1 0,0-1 0,0 0 0,16 11 0,-16-13 0,-1 0 0,1 1 0,-1-1 0,0 1 0,8 11 0,-12-14 0,-1 0 0,1 0 0,0 1 0,-1-1 0,0 1 0,0-1 0,0 1 0,0-1 0,-1 1 0,1 0 0,-1-1 0,0 1 0,0 0 0,0 0 0,-1-1 0,-1 8 0,1-5 0,-1 0 0,0-1 0,-1 1 0,1 0 0,-1-1 0,0 0 0,-1 1 0,1-1 0,-1 0 0,0-1 0,0 1 0,0-1 0,-8 6 0,-7 4 0,0 0 0,-25 12 0,34-21 0,-62 27 0,57-28 0,1 2 0,0 0 0,1 0 0,0 1 0,-13 10 0,-3 2-277,-60 32-1,72-43-532,0 1-6016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5.374"/>
    </inkml:context>
    <inkml:brush xml:id="br0">
      <inkml:brushProperty name="width" value="0.035" units="cm"/>
      <inkml:brushProperty name="height" value="0.035" units="cm"/>
      <inkml:brushProperty name="color" value="#66CC00"/>
    </inkml:brush>
  </inkml:definitions>
  <inkml:trace contextRef="#ctx0" brushRef="#br0">0 65 24575,'1'-2'0,"-1"-1"0,0 0 0,1 1 0,0-1 0,-1 1 0,1-1 0,0 0 0,0 1 0,1 0 0,-1-1 0,0 1 0,1 0 0,-1-1 0,1 1 0,0 0 0,0 0 0,0 1 0,0-1 0,0 0 0,0 1 0,0-1 0,1 1 0,-1-1 0,1 1 0,-1 0 0,1 0 0,-1 0 0,1 1 0,-1-1 0,1 0 0,4 1 0,12-3 0,-1 1 0,1 1 0,29 1 0,-29 1 0,-7-1 0,0 0 0,0 1 0,-1 0 0,1 1 0,0 0 0,-1 1 0,17 6 0,-23-6 0,0-1 0,0 1 0,-1 0 0,1 0 0,-1 1 0,0-1 0,0 1 0,-1 0 0,1 0 0,-1 1 0,1-1 0,-1 1 0,-1-1 0,1 1 0,-1 0 0,0 0 0,0 0 0,3 10 0,-1 6-83,-1 1 1,0 0-1,-2-1 0,-2 40 0,0-35-868,0 1-5875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8.598"/>
    </inkml:context>
    <inkml:brush xml:id="br0">
      <inkml:brushProperty name="width" value="0.035" units="cm"/>
      <inkml:brushProperty name="height" value="0.035" units="cm"/>
      <inkml:brushProperty name="color" value="#66CC00"/>
    </inkml:brush>
  </inkml:definitions>
  <inkml:trace contextRef="#ctx0" brushRef="#br0">730 213 24575,'-2'0'0,"0"-1"0,0 1 0,0-1 0,0 1 0,1-1 0,-1 1 0,0-1 0,0 0 0,1 0 0,-1 0 0,0 0 0,1 0 0,-1-1 0,1 1 0,0 0 0,-1-1 0,1 1 0,0-1 0,0 1 0,0-1 0,0 1 0,0-1 0,-1-3 0,-18-52 0,11 28 0,6 22 0,-1 1 0,1 0 0,-1 0 0,-1 0 0,1 0 0,-1 1 0,0 0 0,-1 0 0,1 0 0,-1 1 0,0-1 0,0 1 0,0 1 0,-1-1 0,1 1 0,-12-4 0,12 5 0,0 0 0,0 0 0,0 1 0,0 0 0,-1 0 0,1 0 0,0 1 0,0 0 0,-1 0 0,1 0 0,0 1 0,0 0 0,-1 0 0,1 1 0,0 0 0,0 0 0,1 0 0,-1 1 0,-7 3 0,1 3 0,-19 11 0,0 2 0,2 1 0,1 1 0,-34 38 0,3 4 0,32-36 0,1 1 0,-29 43 0,48-61 0,0 0 0,0 0 0,1 1 0,1-1 0,0 1 0,1 1 0,1-1 0,0 0 0,1 1 0,-1 15 0,-13 109 0,10-93 0,5-36 0,1 0 0,0 1 0,0-1 0,1 0 0,0 0 0,1 0 0,0 0 0,1 0 0,0 0 0,1-1 0,0 1 0,0-1 0,1 0 0,0 0 0,1-1 0,0 1 0,0-1 0,11 11 0,-5-7 0,1 1 0,1-2 0,0 0 0,1 0 0,0-1 0,0-1 0,1-1 0,0 0 0,30 9 0,92 38 0,-113-42 0,1-2 0,0-1 0,0 0 0,1-2 0,0-2 0,1 0 0,43 3 0,-59-8 0,0-1 0,0 0 0,-1-1 0,1 0 0,0-1 0,-1 0 0,1-1 0,-1-1 0,0 1 0,0-2 0,0 1 0,-1-2 0,0 1 0,0-1 0,0-1 0,0 0 0,-1 0 0,0-1 0,-1 0 0,0-1 0,0 0 0,-1 0 0,10-16 0,16-22 0,-23 35 0,-1 0 0,-1 0 0,0 0 0,0-1 0,-1-1 0,-1 1 0,-1-1 0,0 0 0,0 0 0,3-21 0,5-55 0,-7 51 0,3-58 0,-9 83 0,0 1 0,-1-1 0,-1 0 0,0 1 0,-1-1 0,-1 1 0,0 0 0,-6-14 0,-5-7 0,-1 1 0,-38-56 0,45 77 0,0 1 0,-1-1 0,0 2 0,-1-1 0,0 1 0,-1 1 0,0 0 0,0 1 0,-24-12 0,-81-25 0,84 34 0,0-1 0,-55-29 0,68 30-1365,2 4-5461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058"/>
    </inkml:context>
    <inkml:brush xml:id="br0">
      <inkml:brushProperty name="width" value="0.035" units="cm"/>
      <inkml:brushProperty name="height" value="0.035" units="cm"/>
      <inkml:brushProperty name="color" value="#66CC00"/>
    </inkml:brush>
  </inkml:definitions>
  <inkml:trace contextRef="#ctx0" brushRef="#br0">1195 187 24575,'4'0'0,"1"0"0,-1 0 0,1-1 0,-1 1 0,1-1 0,-1 0 0,0 0 0,1 0 0,-1-1 0,0 0 0,0 0 0,7-4 0,-10 5 0,1 0 0,-1-1 0,0 1 0,0-1 0,0 1 0,-1-1 0,1 0 0,0 1 0,0-1 0,-1 0 0,1 1 0,-1-1 0,0 0 0,1 0 0,-1 0 0,0 1 0,0-1 0,0 0 0,0 0 0,-1 0 0,1 1 0,0-1 0,-1 0 0,1 0 0,-1 1 0,0-1 0,1 0 0,-1 1 0,0-1 0,0 1 0,0-1 0,0 1 0,0-1 0,-2-1 0,-3-5 0,0 0 0,-1 1 0,0 0 0,0 0 0,0 0 0,-1 1 0,0 0 0,0 0 0,-1 1 0,0 0 0,0 1 0,0 0 0,0 0 0,0 1 0,-12-2 0,-5-1 0,0 1 0,-1 1 0,1 2 0,-39 1 0,11 1 0,6 0 0,-65 8 0,97-5 0,0 0 0,0 1 0,0 0 0,1 2 0,0 0 0,0 0 0,0 1 0,-13 10 0,-23 17 0,2 3 0,2 2 0,-53 55 0,71-63 0,2 0 0,2 2 0,1 0 0,1 2 0,-31 65 0,31-43 0,2 1 0,-14 65 0,29-90 0,-3 50 0,-6 27 0,10-71-32,5-32-79,0-1-1,-1 0 1,0 1 0,0-1 0,0 0 0,-1 0 0,0 0 0,0 0 0,-1 0 0,0 0 0,-6 9 0,-4-2-6715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627"/>
    </inkml:context>
    <inkml:brush xml:id="br0">
      <inkml:brushProperty name="width" value="0.035" units="cm"/>
      <inkml:brushProperty name="height" value="0.035" units="cm"/>
      <inkml:brushProperty name="color" value="#66CC00"/>
    </inkml:brush>
  </inkml:definitions>
  <inkml:trace contextRef="#ctx0" brushRef="#br0">1 1 24575,'1'0'0,"0"1"0,1 0 0,-1-1 0,1 1 0,-1 0 0,0 0 0,0 0 0,0 0 0,0 0 0,1 0 0,-1 0 0,-1 0 0,1 1 0,0-1 0,0 0 0,0 1 0,-1-1 0,1 0 0,0 3 0,15 37 0,-12-29 0,4 11 0,-2 0 0,0 0 0,2 30 0,-4-25 0,14 52 0,-2-19 0,10 28 0,-24-82 0,1 0 0,1 1 0,-1-1 0,1-1 0,0 1 0,1 0 0,0-1 0,10 11 0,-13-16 0,0 1 0,0-1 0,0 1 0,1-1 0,-1 0 0,1 0 0,-1 0 0,1 0 0,-1 0 0,1 0 0,-1-1 0,1 0 0,0 1 0,-1-1 0,1 0 0,0 0 0,-1 0 0,1-1 0,0 1 0,-1 0 0,1-1 0,-1 0 0,1 0 0,-1 0 0,1 0 0,-1 0 0,1 0 0,-1-1 0,0 1 0,0-1 0,0 1 0,4-5 0,8-6 0,0-1 0,-1-1 0,18-26 0,-15 20 0,209-264-1365,-209 263-5461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289"/>
    </inkml:context>
    <inkml:brush xml:id="br0">
      <inkml:brushProperty name="width" value="0.035" units="cm"/>
      <inkml:brushProperty name="height" value="0.035" units="cm"/>
      <inkml:brushProperty name="color" value="#66CC00"/>
    </inkml:brush>
  </inkml:definitions>
  <inkml:trace contextRef="#ctx0" brushRef="#br0">1 792 24575,'24'0'0,"1"1"0,0 0 0,1-2 0,-1-1 0,0-1 0,0-1 0,0-1 0,-1-2 0,28-10 0,-25 4 0,-1-2 0,0-1 0,-1 0 0,-1-2 0,0-1 0,-2-1 0,26-29 0,126-174 0,-136 171 0,-22 29-136,-2-1-1,0 0 1,-1-1-1,-2 0 1,0-1-1,-2 0 1,-1-1-1,-1 0 0,4-35 1,-9 38-6690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862"/>
    </inkml:context>
    <inkml:brush xml:id="br0">
      <inkml:brushProperty name="width" value="0.035" units="cm"/>
      <inkml:brushProperty name="height" value="0.035" units="cm"/>
      <inkml:brushProperty name="color" value="#66CC00"/>
    </inkml:brush>
  </inkml:definitions>
  <inkml:trace contextRef="#ctx0" brushRef="#br0">0 254 24575,'0'0'0,"1"1"0,-1-1 0,0 1 0,1-1 0,-1 0 0,0 1 0,1-1 0,-1 1 0,0-1 0,1 0 0,-1 1 0,1-1 0,-1 0 0,1 1 0,-1-1 0,1 0 0,-1 0 0,1 1 0,0-1 0,-1 0 0,1 0 0,-1 0 0,1 0 0,-1 0 0,1 0 0,0 0 0,-1 0 0,1 0 0,-1 0 0,1 0 0,-1 0 0,1 0 0,-1-1 0,1 1 0,0 0 0,-1 0 0,1-1 0,-1 1 0,0 0 0,1 0 0,-1-1 0,1 1 0,-1-1 0,1 0 0,27-14 0,35-39 0,57-65 0,-69 67 0,-50 50 0,1 1 0,-1 0 0,0 0 0,0-1 0,1 1 0,-1 0 0,1 0 0,-1 1 0,1-1 0,-1 0 0,1 0 0,-1 1 0,1-1 0,0 1 0,-1-1 0,1 1 0,0 0 0,-1 0 0,1 0 0,0 0 0,0 0 0,-1 0 0,1 0 0,0 0 0,-1 1 0,1-1 0,0 1 0,-1-1 0,1 1 0,-1-1 0,1 1 0,-1 0 0,1 0 0,-1 0 0,1 0 0,-1 0 0,0 0 0,1 0 0,-1 1 0,0-1 0,0 0 0,0 1 0,0-1 0,0 1 0,-1-1 0,2 2 0,7 12 0,-1-1 0,-1 1 0,10 30 0,-11-31 0,4 20 9,-1-1-1,-1 2 1,3 36-1,1 6-1407,-7-51-5427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0.327"/>
    </inkml:context>
    <inkml:brush xml:id="br0">
      <inkml:brushProperty name="width" value="0.035" units="cm"/>
      <inkml:brushProperty name="height" value="0.035" units="cm"/>
      <inkml:brushProperty name="color" value="#66CC00"/>
    </inkml:brush>
  </inkml:definitions>
  <inkml:trace contextRef="#ctx0" brushRef="#br0">681 96 24575,'-2'0'0,"0"-1"0,1 0 0,-1 1 0,0-1 0,1 0 0,-1 0 0,1 0 0,-1 0 0,1-1 0,-1 1 0,1 0 0,0-1 0,0 1 0,0 0 0,-1-1 0,0-2 0,-19-16 0,17 18 0,-1 1 0,1 0 0,-1 0 0,1 1 0,-1 0 0,1-1 0,-1 1 0,0 1 0,1-1 0,-1 1 0,1 0 0,-1 0 0,1 0 0,-5 2 0,-70 32 0,30-12 0,31-17 0,1 2 0,-1 0 0,1 1 0,1 0 0,0 2 0,0 0 0,1 1 0,0 0 0,1 1 0,-22 28 0,-42 38 0,52-54 0,-38 48 0,56-63 0,1 1 0,0 0 0,1 0 0,0 0 0,1 1 0,0 0 0,1 0 0,-5 21 0,4 5 0,2 1 0,1 0 0,2 0 0,6 52 0,-6-85 0,1-1 0,0 1 0,0 0 0,1-1 0,-1 1 0,1 0 0,1-1 0,-1 0 0,1 1 0,0-1 0,0 0 0,0-1 0,1 1 0,-1 0 0,1-1 0,0 0 0,1 0 0,-1 0 0,1-1 0,0 1 0,0-1 0,0 0 0,7 3 0,8 2 0,1-2 0,1 0 0,-1-1 0,44 4 0,31 7 0,-68-10 0,1-1 0,-1-1 0,58-1 0,-52-3 0,-1 2 0,47 8 0,-70-8 0,-1 1 0,1-1 0,0-1 0,0 1 0,0-2 0,0 1 0,0-1 0,0-1 0,0 0 0,-1-1 0,1 1 0,0-2 0,0 1 0,-1-1 0,0-1 0,0 0 0,0 0 0,15-10 0,86-58 0,96-56 0,-191 121 0,0-1 0,-1 0 0,0-1 0,-1 0 0,0-2 0,-1 1 0,0-1 0,21-26 0,-29 32 0,15-18 0,-2 0 0,-1-2 0,24-47 0,-36 63 0,-1 1 0,0-1 0,-1 0 0,0 1 0,-1-1 0,1 0 0,-2-1 0,1 1 0,-1 0 0,-1 0 0,0 0 0,0 0 0,-1 0 0,0 0 0,0 1 0,-1-1 0,0 0 0,0 1 0,-9-14 0,-5-3 0,0 1 0,-2 1 0,-1 0 0,-35-31 0,46 46 0,-10-8 0,0 1 0,-2 1 0,0 1 0,0 1 0,-1 0 0,0 2 0,-1 0 0,0 2 0,-28-7 0,12 4 0,-56-11 0,79 20 0,0 1 0,-1 0 0,1 1 0,-1 0 0,1 1 0,-22 5 0,-54 14-1365,65-16-5461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2.330"/>
    </inkml:context>
    <inkml:brush xml:id="br0">
      <inkml:brushProperty name="width" value="0.035" units="cm"/>
      <inkml:brushProperty name="height" value="0.035" units="cm"/>
      <inkml:brushProperty name="color" value="#66CC00"/>
    </inkml:brush>
  </inkml:definitions>
  <inkml:trace contextRef="#ctx0" brushRef="#br0">828 98 24575,'-1'-2'0,"1"0"0,-1-1 0,0 1 0,1 0 0,-1-1 0,0 1 0,-1 0 0,1 0 0,0 0 0,-1 0 0,1 0 0,-1 0 0,1 0 0,-1 0 0,0 1 0,0-1 0,0 1 0,0-1 0,0 1 0,0 0 0,-4-2 0,-54-23 0,47 22 0,-1-2 0,-1 2 0,-1 0 0,1 0 0,-1 2 0,1 0 0,-1 0 0,0 2 0,0 0 0,0 0 0,1 2 0,-1 0 0,1 1 0,-1 0 0,1 1 0,0 1 0,0 1 0,0 0 0,1 0 0,0 2 0,1 0 0,-17 12 0,3 2 0,0 1 0,1 2 0,1 1 0,2 1 0,0 0 0,2 2 0,2 1 0,0 0 0,-27 62 0,40-76 0,-30 72 0,-26 95 0,59-171 0,1 0 0,-1 0 0,2 0 0,0-1 0,0 2 0,1-1 0,0 0 0,1 0 0,1 0 0,0-1 0,0 1 0,2 0 0,-1-1 0,1 1 0,1-1 0,0 0 0,0 0 0,1-1 0,1 0 0,14 19 0,143 156 0,-141-162 0,1-2 0,1-1 0,0-1 0,2-1 0,50 26 0,-49-31 0,2-1 0,0-1 0,0-2 0,1-1 0,0-1 0,0-2 0,1-1 0,59 0 0,-67-4 0,-1-2 0,1 0 0,-1-1 0,0-1 0,30-10 0,-37 8 0,-1 0 0,0-1 0,-1-1 0,1 0 0,-2-1 0,1 0 0,-1-1 0,18-19 0,-4 1 0,-1-2 0,-1-1 0,-2-1 0,-1-1 0,-2-1 0,32-71 0,-38 73 0,-1-1 0,-1 0 0,-2-1 0,10-58 0,-18 76 0,-1 1 0,0-1 0,-1 1 0,0 0 0,-2-1 0,1 1 0,-2 0 0,0 0 0,-1 0 0,-1 0 0,0 1 0,-1-1 0,-8-14 0,-3-1 0,-16-29 0,-56-74 0,71 114 0,-1 1 0,0 1 0,-1 1 0,-1 0 0,0 2 0,-32-17 0,-6-4 0,42 25 13,0 1 1,-1 1-1,1 0 0,-2 1 0,1 1 0,-1 1 0,0 1 1,-23-3-1,-19 2-733,-76 3 0,135 2 676,-25 1-6782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5.573"/>
    </inkml:context>
    <inkml:brush xml:id="br0">
      <inkml:brushProperty name="width" value="0.035" units="cm"/>
      <inkml:brushProperty name="height" value="0.035" units="cm"/>
    </inkml:brush>
  </inkml:definitions>
  <inkml:trace contextRef="#ctx0" brushRef="#br0">0 94 24575,'13'-1'0,"0"-1"0,0-1 0,0 0 0,-1-1 0,20-7 0,11-4 0,-23 9 0,20-6 0,0 1 0,0 3 0,0 1 0,72-3 0,-83 10 0,0 2 0,0 1 0,48 12 0,26 3-1365,-84-10-5461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6.049"/>
    </inkml:context>
    <inkml:brush xml:id="br0">
      <inkml:brushProperty name="width" value="0.035" units="cm"/>
      <inkml:brushProperty name="height" value="0.035" units="cm"/>
    </inkml:brush>
  </inkml:definitions>
  <inkml:trace contextRef="#ctx0" brushRef="#br0">163 6 24575,'78'-2'0,"-45"-1"0,-1 3 0,0 0 0,64 10 0,-90-8 0,-1 0 0,0 0 0,0 1 0,0-1 0,0 1 0,0 0 0,0 1 0,-1-1 0,1 1 0,-1 0 0,0 0 0,0 0 0,-1 0 0,1 1 0,-1 0 0,0-1 0,0 1 0,-1 0 0,1 1 0,-1-1 0,0 0 0,0 1 0,-1-1 0,0 1 0,1 6 0,1 9 0,0 1 0,-2 0 0,0 0 0,-1 0 0,-4 26 0,1-35 0,0-1 0,0 1 0,-1 0 0,-1-1 0,0 0 0,-1 0 0,0 0 0,-1-1 0,0 0 0,0 0 0,-2 0 0,1-1 0,-1-1 0,-13 11 0,-17 14 0,-2-3 0,-59 36 0,45-32 0,5-4-682,-71 31-1,101-53-6143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0.470"/>
    </inkml:context>
    <inkml:brush xml:id="br0">
      <inkml:brushProperty name="width" value="0.035" units="cm"/>
      <inkml:brushProperty name="height" value="0.035" units="cm"/>
      <inkml:brushProperty name="color" value="#E71224"/>
    </inkml:brush>
  </inkml:definitions>
  <inkml:trace contextRef="#ctx0" brushRef="#br0">0 1 24575,'1'0'0,"1"1"0,-1-1 0,0 1 0,1 0 0,-1-1 0,0 1 0,1 0 0,-1 0 0,0 0 0,0 0 0,0 0 0,0 0 0,0 0 0,0 0 0,0 0 0,-1 0 0,1 1 0,0-1 0,0 0 0,-1 1 0,1-1 0,-1 0 0,0 1 0,1-1 0,-1 1 0,0-1 0,0 3 0,6 46 0,-5-44 0,2 430 0,-6-224 0,3-182-1365,0-4-5461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0.716"/>
    </inkml:context>
    <inkml:brush xml:id="br0">
      <inkml:brushProperty name="width" value="0.035" units="cm"/>
      <inkml:brushProperty name="height" value="0.035" units="cm"/>
      <inkml:brushProperty name="color" value="#66CC00"/>
    </inkml:brush>
  </inkml:definitions>
  <inkml:trace contextRef="#ctx0" brushRef="#br0">276 1 24575,'-3'33'0,"-1"1"0,-3-1 0,0 0 0,-2 0 0,-2-1 0,-20 45 0,10-30 0,2 1 0,-18 72 0,27-73 0,-2 0 0,-2-1 0,-22 48 0,25-65 0,0 0 0,2 1 0,1-1 0,2 2 0,-3 35 0,11-100 0,-2 18 0,1 0 0,0 1 0,1-1 0,1 1 0,1-1 0,7-20 0,12-21 0,18-73 0,-2 6 0,31-22 0,-18 15 0,-51 128 0,0 0 0,1 0 0,-1 0 0,0 0 0,1 0 0,0 1 0,-1-1 0,1 0 0,0 1 0,1-1 0,-1 1 0,0 0 0,1 0 0,-1 0 0,1 0 0,0 0 0,-1 0 0,6-1 0,-6 2 0,1 1 0,0 0 0,-1 0 0,1 1 0,-1-1 0,1 1 0,-1-1 0,0 1 0,1 0 0,-1 0 0,1 0 0,-1 0 0,0 0 0,0 0 0,0 1 0,0-1 0,0 1 0,0-1 0,0 1 0,0 0 0,0 0 0,-1 0 0,1 0 0,1 2 0,-1-1 0,9 11 0,1 0 0,1 0 0,0-1 0,1-1 0,16 12 0,-25-21 0,-1-1 0,1 1 0,0-1 0,0 0 0,0 0 0,0-1 0,1 1 0,-1-1 0,0 0 0,1-1 0,-1 1 0,0-1 0,1 0 0,-1 0 0,0-1 0,1 0 0,-1 0 0,0 0 0,1 0 0,-1-1 0,0 0 0,6-3 0,-4 1 0,0-1 0,0 0 0,-1-1 0,1 1 0,-1-1 0,0 0 0,-1-1 0,6-8 0,38-59 0,-33 49 0,0 0 0,1 1 0,27-29 0,-44 53 0,1-1 0,-1 1 0,0-1 0,1 1 0,-1-1 0,0 1 0,1 0 0,-1-1 0,0 1 0,1 0 0,-1-1 0,1 1 0,-1 0 0,1 0 0,-1-1 0,1 1 0,-1 0 0,1 0 0,-1 0 0,1 0 0,-1-1 0,1 1 0,-1 0 0,1 0 0,-1 0 0,1 0 0,0 0 0,-1 1 0,1-1 0,-1 0 0,1 0 0,-1 0 0,1 0 0,0 1 0,7 19 0,-6 37 0,-2-50 0,1 118 0,-6 125 0,-10-167 93,10-60-579,0-1 0,-1 33 0,5-29-6340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354"/>
    </inkml:context>
    <inkml:brush xml:id="br0">
      <inkml:brushProperty name="width" value="0.035" units="cm"/>
      <inkml:brushProperty name="height" value="0.035" units="cm"/>
    </inkml:brush>
  </inkml:definitions>
  <inkml:trace contextRef="#ctx0" brushRef="#br0">364 99 24575,'0'0'0,"-1"0"0,1 0 0,0 0 0,0 0 0,0 0 0,-1 0 0,1 0 0,0 0 0,0 0 0,0 0 0,-1 0 0,1 0 0,0 0 0,0 0 0,0 0 0,0 0 0,-1-1 0,1 1 0,0 0 0,0 0 0,0 0 0,0 0 0,-1 0 0,1 0 0,0 0 0,0-1 0,0 1 0,0 0 0,0 0 0,0 0 0,0 0 0,-1-1 0,1 1 0,0 0 0,0 0 0,0 0 0,0-1 0,0 1 0,0 0 0,0 0 0,0 0 0,0 0 0,0-1 0,0 1 0,0 0 0,0 0 0,0 0 0,0-1 0,0 1 0,0 0 0,0 0 0,1 0 0,-1 0 0,0-1 0,0 1 0,11-15 0,16-11 0,-16 19 0,0 1 0,0 0 0,1 0 0,0 1 0,0 1 0,0 0 0,1 1 0,-1 0 0,1 1 0,14-1 0,9 1 0,-1 2 0,53 6 0,-78-5 0,-1 1 0,0-1 0,1 2 0,-1 0 0,0 0 0,0 0 0,0 1 0,-1 0 0,1 1 0,-1 0 0,0 1 0,8 6 0,-14-10 0,1 1 0,-1-1 0,1 1 0,-1 0 0,0 0 0,0 0 0,0 0 0,0 1 0,-1-1 0,1 0 0,-1 1 0,0-1 0,0 1 0,0-1 0,-1 1 0,1-1 0,-1 1 0,0 0 0,1-1 0,-2 1 0,1 0 0,0-1 0,-1 1 0,0-1 0,0 1 0,0-1 0,0 1 0,0-1 0,-1 0 0,0 1 0,1-1 0,-1 0 0,0 0 0,-3 3 0,-4 5 0,0 0 0,0-1 0,-1-1 0,0 1 0,0-2 0,-14 10 0,-78 43 0,29-19 0,52-31 0,0 0 0,-29 10 0,1 0 0,49-21 0,1 0 0,-1 0 0,0 0 0,1 0 0,-1 0 0,0 0 0,0 0 0,1 0 0,-1 0 0,0 1 0,1-1 0,-1 0 0,0 0 0,0 0 0,0 0 0,1 1 0,-1-1 0,0 0 0,0 0 0,1 0 0,-1 1 0,0-1 0,0 0 0,0 1 0,0-1 0,0 0 0,1 0 0,-1 1 0,0-1 0,0 0 0,0 1 0,0-1 0,0 0 0,0 0 0,0 1 0,0-1 0,0 0 0,0 1 0,0-1 0,0 0 0,0 0 0,0 1 0,-1-1 0,1 0 0,0 1 0,0-1 0,0 0 0,0 0 0,0 1 0,-1-1 0,1 0 0,0 0 0,0 1 0,0-1 0,-1 0 0,1 0 0,0 0 0,0 0 0,-1 1 0,1-1 0,0 0 0,0 0 0,-1 0 0,1 0 0,-1 0 0,42 12 0,-5-2 0,-28-5 0,-1-1 0,0 1 0,0 0 0,-1 1 0,0-1 0,0 1 0,0 1 0,-1-1 0,1 1 0,-2 0 0,1 0 0,-1 0 0,0 1 0,0 0 0,-1-1 0,0 1 0,-1 0 0,1 1 0,-2-1 0,2 9 0,-2-8 0,0 0 0,0 0 0,-1 0 0,0 0 0,-1 0 0,0-1 0,0 1 0,-1 0 0,0 0 0,-1-1 0,1 1 0,-2-1 0,1 0 0,-1 0 0,-1 0 0,1 0 0,-1-1 0,-1 0 0,-7 8 0,-1-2 0,-1 0 0,-1-2 0,0 0 0,0 0 0,-34 14 0,12-9 0,-70 19 0,78-29-23,1-2-1,0-1 0,-1-2 1,-53-3-1,22 0-1223,35 2-5579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974"/>
    </inkml:context>
    <inkml:brush xml:id="br0">
      <inkml:brushProperty name="width" value="0.035" units="cm"/>
      <inkml:brushProperty name="height" value="0.035" units="cm"/>
    </inkml:brush>
  </inkml:definitions>
  <inkml:trace contextRef="#ctx0" brushRef="#br0">23 474 24575,'-2'0'0,"1"0"0,0 1 0,-1-1 0,1 1 0,0-1 0,-1 1 0,1-1 0,0 1 0,0 0 0,-1 0 0,1 0 0,0 0 0,0-1 0,0 1 0,-1 2 0,0 3 0,13-10 0,28-19 0,-1-2 0,47-42 0,-43 32 0,54-32 0,20-9 0,-65 41 0,1 2 0,84-39 0,-94 52-13,-33 14-180,1 1 0,0 0-1,0 1 1,0 0 0,0 0 0,19-3 0,-17 7-6633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9.609"/>
    </inkml:context>
    <inkml:brush xml:id="br0">
      <inkml:brushProperty name="width" value="0.035" units="cm"/>
      <inkml:brushProperty name="height" value="0.035" units="cm"/>
    </inkml:brush>
  </inkml:definitions>
  <inkml:trace contextRef="#ctx0" brushRef="#br0">1 1 24575,'6'0'0,"-1"1"0,1 0 0,0 0 0,-1 1 0,1-1 0,0 1 0,-1 1 0,0-1 0,0 1 0,0 0 0,0 0 0,0 0 0,0 1 0,-1-1 0,6 7 0,9 9 0,-2 1 0,18 26 0,-1-3 0,91 121 0,5 5 0,-108-144 0,2-1 0,0-1 0,2-1 0,41 27 0,74 46-1365,-121-82-5461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092"/>
    </inkml:context>
    <inkml:brush xml:id="br0">
      <inkml:brushProperty name="width" value="0.035" units="cm"/>
      <inkml:brushProperty name="height" value="0.035" units="cm"/>
      <inkml:brushProperty name="color" value="#66CC00"/>
    </inkml:brush>
  </inkml:definitions>
  <inkml:trace contextRef="#ctx0" brushRef="#br0">0 1 24575,'30'1'0,"-1"2"0,39 9 0,-36-6 0,54 4 0,-81-11 0,0 1 0,0 1 0,0-1 0,0 1 0,-1 0 0,1 0 0,0 0 0,0 1 0,-1-1 0,1 1 0,-1 0 0,1 1 0,4 2 0,-7-2 0,1 0 0,0 0 0,-1 0 0,0 0 0,0 1 0,0-1 0,0 1 0,-1-1 0,1 1 0,-1 0 0,0-1 0,0 1 0,0 0 0,-1 0 0,1 0 0,-1 0 0,0 4 0,-1 14 0,-1 0 0,-1-1 0,0 1 0,-2-1 0,-1 0 0,-14 34 0,-1 10 0,15-47-87,-4 16 196,-9 53 0,18-75-275,0 0 0,0 0 0,1 0-1,1-1 1,0 1 0,0 0-1,1-1 1,6 18 0,-1-9-6660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447"/>
    </inkml:context>
    <inkml:brush xml:id="br0">
      <inkml:brushProperty name="width" value="0.035" units="cm"/>
      <inkml:brushProperty name="height" value="0.035" units="cm"/>
      <inkml:brushProperty name="color" value="#66CC00"/>
    </inkml:brush>
  </inkml:definitions>
  <inkml:trace contextRef="#ctx0" brushRef="#br0">1 29 24575,'0'-5'0,"5"-3"0,7 2 0,6 0 0,7 2 0,2 7 0,3 3 0,-4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1.986"/>
    </inkml:context>
    <inkml:brush xml:id="br0">
      <inkml:brushProperty name="width" value="0.035" units="cm"/>
      <inkml:brushProperty name="height" value="0.035" units="cm"/>
      <inkml:brushProperty name="color" value="#66CC00"/>
    </inkml:brush>
  </inkml:definitions>
  <inkml:trace contextRef="#ctx0" brushRef="#br0">5 33 24575,'-4'-2'0,"12"-4"0,15-4 0,-8 6 0,1 1 0,0 0 0,0 1 0,0 0 0,0 1 0,0 1 0,0 1 0,0 0 0,21 5 0,-34-5 0,0 0 0,-1 1 0,1-1 0,-1 0 0,0 1 0,1 0 0,-1-1 0,0 1 0,0 0 0,0 0 0,0 0 0,-1 0 0,1 0 0,0 1 0,-1-1 0,1 1 0,-1-1 0,1 3 0,0 1 0,-1-1 0,1 1 0,-1-1 0,-1 1 0,1 0 0,-1-1 0,0 1 0,-1 8 0,0 0 0,-2 0 0,0-1 0,-1 0 0,0 0 0,0 0 0,-12 21 0,5-15 0,1 1 0,1 0 0,0 0 0,2 1 0,0 0 0,-6 40 0,7-37-1365,0-4-5461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2.337"/>
    </inkml:context>
    <inkml:brush xml:id="br0">
      <inkml:brushProperty name="width" value="0.035" units="cm"/>
      <inkml:brushProperty name="height" value="0.035" units="cm"/>
      <inkml:brushProperty name="color" value="#66CC00"/>
    </inkml:brush>
  </inkml:definitions>
  <inkml:trace contextRef="#ctx0" brushRef="#br0">0 64 24575,'6'0'0,"6"0"0,1-5 0,4-2 0,5 0 0,2 2 0,-1-4 0,-1 0 0,3 1 0,1 2 0,1 2 0,2 2 0,1 1 0,-4 1-8191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455"/>
    </inkml:context>
    <inkml:brush xml:id="br0">
      <inkml:brushProperty name="width" value="0.035" units="cm"/>
      <inkml:brushProperty name="height" value="0.035" units="cm"/>
      <inkml:brushProperty name="color" value="#66CC00"/>
    </inkml:brush>
  </inkml:definitions>
  <inkml:trace contextRef="#ctx0" brushRef="#br0">1 554 24575,'0'0'0,"0"0"0,0 0 0,0 0 0,1 0 0,-1-1 0,0 1 0,0 0 0,0 0 0,0 0 0,0 0 0,0 0 0,0 0 0,0 0 0,0 0 0,0 0 0,0 0 0,0 0 0,0 0 0,0 0 0,0-1 0,0 1 0,0 0 0,0 0 0,0 0 0,0 0 0,0 0 0,0 0 0,0 0 0,0 0 0,0 0 0,0 0 0,0-1 0,0 1 0,0 0 0,0 0 0,0 0 0,0 0 0,0 0 0,0 0 0,0 0 0,0 0 0,0 0 0,0 0 0,0 0 0,0-1 0,0 1 0,0 0 0,0 0 0,0 0 0,0 0 0,0 0 0,-1 0 0,1 0 0,0 0 0,0 0 0,0 0 0,0 0 0,0 0 0,0 0 0,0 0 0,0 0 0,0 0 0,12-9 0,24-12 0,-31 18 0,33-23 0,-1-1 0,-1-1 0,41-44 0,-10 10 0,-47 45 0,25-21 0,-2-3 0,-2 0 0,61-79 0,-89 96-1365,-4 3-5461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963"/>
    </inkml:context>
    <inkml:brush xml:id="br0">
      <inkml:brushProperty name="width" value="0.035" units="cm"/>
      <inkml:brushProperty name="height" value="0.035" units="cm"/>
      <inkml:brushProperty name="color" value="#66CC00"/>
    </inkml:brush>
  </inkml:definitions>
  <inkml:trace contextRef="#ctx0" brushRef="#br0">66 1 24575,'-1'7'0,"0"-1"0,0 1 0,0 0 0,-1-1 0,-5 11 0,-4 21 0,-3 37 0,5-27 0,2 0 0,-2 62 0,8-60-101,0-25-110,1-1 1,0 1-1,2 0 0,1 0 1,8 32-1,-5-37-6615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6.423"/>
    </inkml:context>
    <inkml:brush xml:id="br0">
      <inkml:brushProperty name="width" value="0.035" units="cm"/>
      <inkml:brushProperty name="height" value="0.035" units="cm"/>
      <inkml:brushProperty name="color" value="#66CC00"/>
    </inkml:brush>
  </inkml:definitions>
  <inkml:trace contextRef="#ctx0" brushRef="#br0">125 22 24575,'-4'1'0,"0"0"0,0 0 0,0 0 0,0 0 0,1 1 0,-1 0 0,1 0 0,-1 0 0,1 0 0,-1 0 0,1 1 0,0-1 0,0 1 0,1 0 0,-1 0 0,0 0 0,1 0 0,-3 5 0,-3 4 0,0 1 0,0 0 0,-8 22 0,12-26 0,1 0 0,-1 1 0,2-1 0,0 1 0,0 0 0,1-1 0,0 1 0,0 0 0,1 0 0,1 0 0,-1 0 0,5 17 0,-4-23 0,1 1 0,0-1 0,0 0 0,0 0 0,0 0 0,1 0 0,0 0 0,-1 0 0,1 0 0,1-1 0,-1 0 0,0 1 0,1-1 0,0-1 0,0 1 0,0 0 0,0-1 0,0 0 0,0 0 0,1 0 0,-1 0 0,0-1 0,1 0 0,0 0 0,-1 0 0,1 0 0,0-1 0,5 0 0,-3 0 0,-1 0 0,0-1 0,0 1 0,0-2 0,0 1 0,0 0 0,0-1 0,0 0 0,0-1 0,-1 1 0,1-1 0,-1 0 0,0-1 0,1 1 0,-2-1 0,1 0 0,0 0 0,-1 0 0,0-1 0,0 0 0,0 0 0,3-5 0,-1 1 0,-1 1 0,0-1 0,-1 0 0,0 0 0,-1 0 0,0-1 0,0 1 0,-1-1 0,0 1 0,0-1 0,-1 0 0,-1 0 0,0-12 0,-1 17 8,0-1-1,0 0 1,-1 1-1,0-1 1,0 1-1,0 0 1,0 0-1,-1 0 1,0 0-1,0 0 1,0 0-1,-1 1 1,0-1-1,0 1 1,-6-6-1,0 2-255,-1 0 1,0 1-1,0 0 1,0 1-1,-20-8 1,-1 1-6579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616"/>
    </inkml:context>
    <inkml:brush xml:id="br0">
      <inkml:brushProperty name="width" value="0.035" units="cm"/>
      <inkml:brushProperty name="height" value="0.035" units="cm"/>
      <inkml:brushProperty name="color" value="#66CC00"/>
    </inkml:brush>
  </inkml:definitions>
  <inkml:trace contextRef="#ctx0" brushRef="#br0">249 1 24575,'-6'0'0,"0"0"0,-1 0 0,1 1 0,0 0 0,0 0 0,-1 1 0,1 0 0,0 0 0,0 0 0,1 0 0,-1 1 0,0 0 0,-7 6 0,1 1 0,1 1 0,1 0 0,-1 1 0,-10 16 0,16-21 0,4-6 0,-14 19 0,0 1 0,-22 41 0,34-56 0,0 0 0,0 0 0,1 0 0,0 1 0,1-1 0,-1 0 0,1 1 0,0-1 0,1 1 0,-1-1 0,1 1 0,1-1 0,-1 1 0,1-1 0,0 0 0,4 12 0,-4-16 0,0 1 0,1 0 0,-1-1 0,1 0 0,-1 1 0,1-1 0,0 0 0,0 0 0,0 0 0,0 0 0,1 0 0,-1 0 0,0 0 0,1-1 0,-1 1 0,1-1 0,0 0 0,-1 0 0,1 0 0,0 0 0,0 0 0,0-1 0,-1 1 0,1-1 0,0 0 0,0 0 0,0 0 0,0 0 0,0 0 0,0-1 0,0 1 0,0-1 0,-1 0 0,1 0 0,3-1 0,1 0 0,0-1 0,0 0 0,0 0 0,-1 0 0,1-1 0,-1 0 0,0 0 0,-1 0 0,1-1 0,-1 0 0,1 0 0,-1 0 0,5-8 0,-5 2 0,-1 1 0,0 0 0,0-1 0,-1 0 0,0 0 0,-1 0 0,-1 0 0,0 0 0,0-16 0,0 11 0,0 0 0,8-32 0,-9 47 0,0 1 0,0-1 0,0 0 0,0 1 0,0-1 0,0 0 0,1 1 0,-1-1 0,0 0 0,1 1 0,-1-1 0,0 0 0,1 1 0,-1-1 0,1 1 0,-1-1 0,1 1 0,-1-1 0,1 1 0,-1-1 0,1 1 0,0 0 0,-1-1 0,1 1 0,0 0 0,-1-1 0,1 1 0,0 0 0,-1 0 0,1 0 0,0 0 0,-1-1 0,2 1 0,1 1 0,-1 0 0,0-1 0,0 1 0,0 0 0,0 0 0,-1 0 0,1 0 0,0 1 0,0-1 0,-1 1 0,3 1 0,35 44 0,-6 9 0,-24-38 0,0-2 0,1 1 0,22 24 0,-28-37 0,0 0 0,0 0 0,0 0 0,0-1 0,1 0 0,0 0 0,0 0 0,-1 0 0,2-1 0,-1 0 0,0 0 0,0 0 0,1-1 0,-1 1 0,1-1 0,-1-1 0,8 1 0,-10-1 2,0 0-1,1 0 0,-1 0 1,0-1-1,0 0 1,1 1-1,-1-1 1,0 0-1,0-1 0,0 1 1,0 0-1,0-1 1,0 0-1,-1 1 0,1-1 1,0 0-1,-1-1 1,0 1-1,1 0 0,-1-1 1,0 1-1,0-1 1,0 0-1,-1 1 0,1-1 1,2-6-1,1-5-38,0-1 1,-1-1-1,-1 1 0,3-24 0,3-13-1182,-3 32-5607</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9.802"/>
    </inkml:context>
    <inkml:brush xml:id="br0">
      <inkml:brushProperty name="width" value="0.035" units="cm"/>
      <inkml:brushProperty name="height" value="0.035" units="cm"/>
      <inkml:brushProperty name="color" value="#66CC00"/>
    </inkml:brush>
  </inkml:definitions>
  <inkml:trace contextRef="#ctx0" brushRef="#br0">144 1 24575,'-2'0'0,"1"1"0,0-1 0,-1 1 0,1 0 0,0-1 0,0 1 0,-1 0 0,1 0 0,0 0 0,0 0 0,0 0 0,0 0 0,0 0 0,0 0 0,0 0 0,1 1 0,-1-1 0,0 0 0,1 1 0,-1-1 0,1 0 0,-1 1 0,1-1 0,0 0 0,-1 1 0,1-1 0,0 3 0,-6 46 0,6-44 0,-3 16 0,-1 0 0,-1 0 0,-1-1 0,-1 0 0,-1 0 0,-1 0 0,-11 19 0,-22 54 0,41-90-68,-1 0 0,1 1-1,-1-1 1,1 0 0,0 1 0,1-1-1,-1 1 1,1-1 0,0 1 0,0-1-1,0 1 1,1-1 0,0 1 0,0-1-1,0 1 1,0-1 0,0 0 0,1 0-1,3 6 1,6 4-6758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0.532"/>
    </inkml:context>
    <inkml:brush xml:id="br0">
      <inkml:brushProperty name="width" value="0.035" units="cm"/>
      <inkml:brushProperty name="height" value="0.035" units="cm"/>
      <inkml:brushProperty name="color" value="#66CC00"/>
    </inkml:brush>
  </inkml:definitions>
  <inkml:trace contextRef="#ctx0" brushRef="#br0">167 60 24575,'0'0'0,"1"-1"0,-1 0 0,0 0 0,1 0 0,-1 0 0,1 0 0,0 0 0,-1 1 0,1-1 0,0 0 0,-1 0 0,1 1 0,0-1 0,0 0 0,0 1 0,0-1 0,-1 1 0,1-1 0,0 1 0,0 0 0,0-1 0,0 1 0,0 0 0,2-1 0,29-5 0,-29 5 0,21-1 0,48 0 0,-54 3 0,0-1 0,0-1 0,0 0 0,29-7 0,-47 8 0,1 0 0,-1 0 0,1 0 0,-1 0 0,1 0 0,0 0 0,-1 0 0,1 0 0,-1-1 0,1 1 0,-1 0 0,1 0 0,-1 0 0,1-1 0,-1 1 0,1 0 0,-1-1 0,1 1 0,-1 0 0,1-1 0,-1 1 0,0-1 0,1 1 0,-1-1 0,0 1 0,1-1 0,-1 1 0,0-1 0,0 1 0,1-1 0,-16-7 0,-30 2 0,35 6 0,0 1 0,0 0 0,0 1 0,0 0 0,0 1 0,0 0 0,1 1 0,0 0 0,-1 0 0,2 1 0,-1 0 0,-9 7 0,15-10 0,-1 1 0,1 0 0,0 0 0,0 0 0,0 0 0,1 0 0,-1 1 0,1 0 0,-1-1 0,1 1 0,1 0 0,-1 0 0,0 0 0,1 0 0,0 0 0,0 0 0,0 1 0,0-1 0,1 0 0,0 0 0,-1 1 0,2-1 0,-1 0 0,0 1 0,1-1 0,0 0 0,0 0 0,0 0 0,1 1 0,1 2 0,1 3 0,0 0 0,0 1 0,-1-1 0,0 1 0,-1-1 0,0 1 0,-1 0 0,0 0 0,-1 0 0,-2 18 0,1-23 0,0 0 0,-1 0 0,0 0 0,0-1 0,-1 1 0,0-1 0,0 0 0,0 0 0,0 0 0,-1 0 0,0 0 0,0-1 0,0 1 0,-1-1 0,1 0 0,-1-1 0,0 1 0,0-1 0,0 0 0,-11 5 0,7-4-105,0 0 0,-1-1 0,1 0 0,-1 0 0,1-1 0,-1 0 0,0-1 0,0 0 0,0-1 0,0 0 0,1-1 0,-19-2 0,7-4-6721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190"/>
    </inkml:context>
    <inkml:brush xml:id="br0">
      <inkml:brushProperty name="width" value="0.035" units="cm"/>
      <inkml:brushProperty name="height" value="0.035" units="cm"/>
    </inkml:brush>
  </inkml:definitions>
  <inkml:trace contextRef="#ctx0" brushRef="#br0">1 72 24575,'0'-2'0,"1"0"0,0 0 0,0 0 0,0 0 0,0 0 0,0 0 0,0 0 0,0 0 0,1 0 0,-1 1 0,1-1 0,-1 0 0,1 1 0,0 0 0,-1-1 0,1 1 0,0 0 0,0 0 0,0 0 0,0 0 0,0 0 0,3-1 0,48-15 0,-27 10 0,-19 4 0,0 1 0,0 0 0,0 1 0,0 0 0,1 0 0,8 0 0,-15 1 0,1 1 0,0-1 0,0 0 0,0 1 0,-1-1 0,1 1 0,0 0 0,0 0 0,-1-1 0,1 1 0,-1 0 0,1 1 0,-1-1 0,1 0 0,-1 0 0,1 1 0,-1-1 0,0 0 0,0 1 0,0-1 0,0 1 0,0 0 0,0-1 0,0 1 0,-1 0 0,1 0 0,0-1 0,0 5 0,3 20 0,0 0 0,-2 1 0,-1 0 0,-1-1 0,-5 40 0,1 17 0,2-51 0,-1-1 0,-8 31 0,5-29 0,-4 54 0,8-52-111,0 53 349,2-82-352,0-1-1,1 1 0,0-1 0,0 0 0,0 1 1,0-1-1,1 0 0,0 0 0,0 0 0,1 0 1,-1 0-1,4 5 0,8 3-6711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887"/>
    </inkml:context>
    <inkml:brush xml:id="br0">
      <inkml:brushProperty name="width" value="0.035" units="cm"/>
      <inkml:brushProperty name="height" value="0.035" units="cm"/>
    </inkml:brush>
  </inkml:definitions>
  <inkml:trace contextRef="#ctx0" brushRef="#br0">117 98 24575,'4'0'0,"0"-1"0,-1-1 0,0 1 0,1-1 0,-1 1 0,0-1 0,1 0 0,-1 0 0,0 0 0,-1-1 0,6-3 0,21-15 0,6 9 0,1 2 0,-1 1 0,63-8 0,-170 16 0,50-1 0,0 1 0,0 1 0,0 1 0,0 1 0,1 1 0,-42 10 0,60-12 0,-1 0 0,1 1 0,0-1 0,0 0 0,0 1 0,0 0 0,0 0 0,1 0 0,-1 0 0,0 0 0,1 0 0,0 1 0,-1-1 0,1 1 0,0 0 0,0 0 0,1 0 0,-1 0 0,0 0 0,1 0 0,0 0 0,0 0 0,-1 4 0,2-2 0,0-1 0,0 1 0,0-1 0,1 1 0,0-1 0,0 0 0,0 0 0,0 1 0,1-1 0,0 0 0,0 0 0,0 0 0,0 0 0,0-1 0,1 1 0,0-1 0,4 5 0,31 34 0,-17-19 0,0 0 0,-1 2 0,31 50 0,-48-69 0,1 1 0,-1 0 0,0 1 0,0-1 0,-1 0 0,0 1 0,0 0 0,-1-1 0,0 1 0,0 0 0,-1 0 0,0 0 0,0-1 0,-1 1 0,0 0 0,0 0 0,-1-1 0,0 1 0,0-1 0,-6 13 0,5-15 6,-1 0 0,1 0-1,-1 0 1,0-1 0,0 1 0,0-1-1,0 0 1,-1-1 0,0 1-1,0-1 1,0 1 0,0-2 0,0 1-1,-1 0 1,1-1 0,-1 0-1,0 0 1,1-1 0,-8 1 0,-12 2-332,0-1 0,1-2 0,-30-1 1,49 0 148,-21 0-6649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156"/>
    </inkml:context>
    <inkml:brush xml:id="br0">
      <inkml:brushProperty name="width" value="0.035" units="cm"/>
      <inkml:brushProperty name="height" value="0.035" units="cm"/>
    </inkml:brush>
  </inkml:definitions>
  <inkml:trace contextRef="#ctx0" brushRef="#br0">890 13 24575,'-21'-7'0,"20"7"0,-1-1 0,1 0 0,-1 0 0,0 1 0,1-1 0,-1 1 0,1-1 0,-1 1 0,0 0 0,0-1 0,1 1 0,-1 0 0,0 0 0,1 0 0,-1 1 0,0-1 0,-2 1 0,-12 5 0,-1 1 0,1 1 0,1 1 0,0 0 0,0 1 0,0 1 0,2 0 0,-16 16 0,-44 32 0,52-45 0,-6 4 0,0 1 0,1 2 0,-38 38 0,-342 367 0,384-406-1365,2-1-5461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749"/>
    </inkml:context>
    <inkml:brush xml:id="br0">
      <inkml:brushProperty name="width" value="0.035" units="cm"/>
      <inkml:brushProperty name="height" value="0.035" units="cm"/>
    </inkml:brush>
  </inkml:definitions>
  <inkml:trace contextRef="#ctx0" brushRef="#br0">0 23 24575,'1'-1'0,"-1"0"0,1 0 0,-1 0 0,1 0 0,-1 0 0,1 0 0,0 0 0,0 0 0,-1 1 0,1-1 0,0 0 0,0 0 0,0 1 0,0-1 0,0 0 0,0 1 0,0-1 0,0 1 0,0 0 0,0-1 0,0 1 0,0 0 0,1-1 0,0 1 0,30-5 0,-27 4 0,1 1 0,0 1 0,-1-1 0,1 1 0,0 0 0,-1 0 0,1 0 0,-1 1 0,0 0 0,1 0 0,-1 1 0,0-1 0,0 1 0,0 0 0,-1 0 0,1 1 0,-1 0 0,0-1 0,0 1 0,0 1 0,0-1 0,-1 0 0,0 1 0,0 0 0,0 0 0,3 7 0,6 15 0,-1 0 0,-1 0 0,-2 1 0,5 30 0,0-5 0,-8-32-112,-1-5-27,0 1 0,1-1-1,0 1 1,2-1 0,0-1 0,0 1-1,2-1 1,19 26 0,-15-28-6687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0.498"/>
    </inkml:context>
    <inkml:brush xml:id="br0">
      <inkml:brushProperty name="width" value="0.035" units="cm"/>
      <inkml:brushProperty name="height" value="0.035" units="cm"/>
    </inkml:brush>
  </inkml:definitions>
  <inkml:trace contextRef="#ctx0" brushRef="#br0">5 310 24575,'11'1'0,"-1"0"0,1 1 0,-1 0 0,1 0 0,-1 1 0,0 1 0,0 0 0,0 0 0,0 1 0,-1 0 0,1 1 0,-2 0 0,15 12 0,-4-1 0,0 1 0,0 2 0,-2 0 0,22 32 0,-30-38 0,0 0 0,-1 1 0,0 1 0,-1-1 0,-1 1 0,-1 0 0,6 27 0,-9-36 0,-1 0 0,0 0 0,-1 0 0,1 0 0,-1 0 0,-1 0 0,0 0 0,1 0 0,-2 0 0,1 0 0,-1 0 0,0 0 0,-1-1 0,0 1 0,0-1 0,0 0 0,-1 0 0,0 0 0,0 0 0,-6 7 0,3-6 0,0 0 0,-1-1 0,1 0 0,-1-1 0,0 0 0,0 0 0,-1 0 0,1-1 0,-1 0 0,0-1 0,-15 4 0,19-6 0,0-1 0,0 1 0,0-1 0,1 0 0,-1 0 0,0-1 0,0 1 0,0-1 0,0 0 0,1 0 0,-1-1 0,0 1 0,1-1 0,-1 0 0,1 0 0,0-1 0,0 1 0,0-1 0,0 0 0,0 0 0,0-1 0,1 1 0,0-1 0,-5-5 0,-1-3 0,1 0 0,0-1 0,1 0 0,1 0 0,0-1 0,0 0 0,1 0 0,1 0 0,-3-19 0,6 26 0,0-1 0,0 1 0,0-1 0,1 1 0,0-1 0,1 0 0,0 1 0,0-1 0,0 1 0,1-1 0,0 1 0,1 0 0,0 0 0,0 0 0,0 0 0,1 0 0,0 1 0,0 0 0,9-11 0,4 2 0,0 1 0,0 0 0,1 1 0,1 1 0,30-14 0,110-40 0,-84 37 0,-54 20 0,83-37 0,-94 40 0,-1 0 0,1 0 0,-1 0 0,0-1 0,-1-1 0,0 1 0,14-18 0,-19 22 0,0 0 0,-1-1 0,0 1 0,0 0 0,0-1 0,0 1 0,0-1 0,-1 0 0,0 0 0,0 1 0,0-1 0,0 0 0,0 0 0,-1 0 0,1 0 0,-1 0 0,0 0 0,-1 0 0,1 0 0,-1 0 0,1 0 0,-1 0 0,0 0 0,-1 0 0,1 1 0,-1-1 0,0 0 0,1 1 0,-2-1 0,1 1 0,0 0 0,-1 0 0,1 0 0,-1 0 0,-5-4 0,-1 0 0,1 0 0,-2 1 0,1 1 0,-1 0 0,1 0 0,-1 1 0,-1 0 0,1 0 0,0 1 0,-1 1 0,0 0 0,-11-1 0,9 2 0,-1 0 0,0 1 0,1 0 0,-1 2 0,0-1 0,1 2 0,-1-1 0,-18 8 0,27-8 0,-1 1 0,1-1 0,0 1 0,0 0 0,0 1 0,0-1 0,1 1 0,-1 0 0,1 0 0,0 1 0,0-1 0,1 1 0,-1 0 0,1 0 0,0 0 0,0 0 0,1 1 0,-1-1 0,1 1 0,1-1 0,-3 12 0,-14 63-1365,12-59-5461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144"/>
    </inkml:context>
    <inkml:brush xml:id="br0">
      <inkml:brushProperty name="width" value="0.035" units="cm"/>
      <inkml:brushProperty name="height" value="0.035" units="cm"/>
    </inkml:brush>
  </inkml:definitions>
  <inkml:trace contextRef="#ctx0" brushRef="#br0">58 0 24575,'0'53'0,"2"5"0,-3-1 0,-2 1 0,-3 0 0,-20 89 0,22-135-102,0 0-39,0 0 1,1 0 0,0 1 0,1-1-1,0 1 1,1 0 0,0 0-1,2 21 1,5-14-6686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570"/>
    </inkml:context>
    <inkml:brush xml:id="br0">
      <inkml:brushProperty name="width" value="0.035" units="cm"/>
      <inkml:brushProperty name="height" value="0.035" units="cm"/>
    </inkml:brush>
  </inkml:definitions>
  <inkml:trace contextRef="#ctx0" brushRef="#br0">37 127 24575,'15'-23'0,"-16"22"0,-7 15 0,0 5 0,1-1 0,1 1 0,0 1 0,2-1 0,-3 22 0,5-29 0,1-1 0,0 1 0,1 0 0,0 0 0,1 0 0,0 0 0,1-1 0,1 1 0,7 21 0,-7-27 0,0-1 0,0 0 0,1-1 0,0 1 0,0-1 0,0 1 0,1-1 0,0 0 0,-1-1 0,1 1 0,1-1 0,-1 0 0,0 0 0,1-1 0,-1 1 0,1-1 0,0 0 0,0-1 0,0 0 0,-1 0 0,2 0 0,6 0 0,-2 0 0,0-1 0,-1 0 0,1 0 0,0-1 0,-1-1 0,1 0 0,-1 0 0,0-1 0,0 0 0,0-1 0,18-9 0,-18 6 0,-1 0 0,0 0 0,0-1 0,-1 0 0,0-1 0,-1 0 0,1 0 0,-2-1 0,1 0 0,-2 0 0,1 0 0,-1-1 0,3-11 0,-2 6 0,-2 0 0,0 0 0,0-1 0,-2 1 0,0-1 0,-1 0 0,0 1 0,-3-26 0,1 36 5,0 1 1,0-1-1,-1 1 0,1-1 0,-1 1 0,0 0 1,-1 0-1,1 0 0,-1 0 0,0 0 1,0 0-1,-1 1 0,1 0 0,-1-1 0,0 1 1,0 1-1,0-1 0,-1 0 0,1 1 0,-1 0 1,0 0-1,-8-3 0,4 2-119,0 1 0,0 0-1,0 1 1,-1 0 0,1 0 0,-1 1-1,0 0 1,1 1 0,-1 0 0,0 0-1,0 1 1,-12 3 0,-6 3-6712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466"/>
    </inkml:context>
    <inkml:brush xml:id="br0">
      <inkml:brushProperty name="width" value="0.035" units="cm"/>
      <inkml:brushProperty name="height" value="0.035" units="cm"/>
    </inkml:brush>
  </inkml:definitions>
  <inkml:trace contextRef="#ctx0" brushRef="#br0">458 11 24575,'0'0'0,"0"-1"0,0 1 0,0 0 0,0-1 0,0 1 0,0-1 0,0 1 0,0 0 0,0-1 0,0 1 0,-1 0 0,1-1 0,0 1 0,0-1 0,0 1 0,0 0 0,-1-1 0,1 1 0,0 0 0,0-1 0,-1 1 0,1 0 0,0 0 0,0-1 0,-1 1 0,1 0 0,0 0 0,-1 0 0,1-1 0,0 1 0,-1 0 0,1 0 0,-1 0 0,1 0 0,0 0 0,-1-1 0,-18 6 0,-15 17 0,-38 54 0,43-44 0,-53 46 0,58-59-151,0 1-1,1 1 0,1 1 0,2 1 1,0 1-1,1 1 0,2 0 1,-19 35-1,28-39-6674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942"/>
    </inkml:context>
    <inkml:brush xml:id="br0">
      <inkml:brushProperty name="width" value="0.035" units="cm"/>
      <inkml:brushProperty name="height" value="0.035" units="cm"/>
      <inkml:brushProperty name="color" value="#66CC00"/>
    </inkml:brush>
  </inkml:definitions>
  <inkml:trace contextRef="#ctx0" brushRef="#br0">0 0 24575,'1'1'0,"1"-1"0,-1 0 0,0 1 0,0-1 0,0 1 0,0-1 0,0 1 0,0 0 0,0-1 0,0 1 0,0 0 0,-1 0 0,1 0 0,0 0 0,0 0 0,-1-1 0,1 1 0,0 0 0,-1 1 0,1-1 0,-1 0 0,0 0 0,1 0 0,0 2 0,9 38 0,-6-21 0,103 339 0,-101-335-1365,-2-2-5461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890"/>
    </inkml:context>
    <inkml:brush xml:id="br0">
      <inkml:brushProperty name="width" value="0.035" units="cm"/>
      <inkml:brushProperty name="height" value="0.035" units="cm"/>
    </inkml:brush>
  </inkml:definitions>
  <inkml:trace contextRef="#ctx0" brushRef="#br0">0 1 24575,'12'1'0,"-1"0"0,0 1 0,0 0 0,0 1 0,-1 0 0,1 1 0,0 0 0,-1 1 0,0 0 0,0 1 0,-1-1 0,0 2 0,0 0 0,0 0 0,-1 0 0,0 1 0,8 10 0,8 10 0,-2 1 0,-1 1 0,34 64 0,-49-80-91,0 0 0,-1 1 0,0-1 0,-1 1 0,-1 0 0,0 0 0,-1 1 0,-1-1 0,0 0 0,-1 1 0,-1-1 0,0 0 0,-1 0 0,-5 16 0,0-12-6735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4.685"/>
    </inkml:context>
    <inkml:brush xml:id="br0">
      <inkml:brushProperty name="width" value="0.035" units="cm"/>
      <inkml:brushProperty name="height" value="0.035" units="cm"/>
    </inkml:brush>
  </inkml:definitions>
  <inkml:trace contextRef="#ctx0" brushRef="#br0">138 93 24575,'-2'0'0,"0"0"0,0 0 0,0 0 0,0 0 0,0 0 0,0-1 0,0 1 0,0-1 0,0 1 0,0-1 0,1 1 0,-5-3 0,6 3 0,0-1 0,0 1 0,0 0 0,-1-1 0,1 1 0,0-1 0,0 1 0,0 0 0,0-1 0,0 1 0,0-1 0,0 1 0,0 0 0,0-1 0,0 1 0,0-1 0,0 1 0,0 0 0,0-1 0,0 1 0,0-1 0,0 1 0,0 0 0,0-1 0,1 1 0,-1 0 0,0-1 0,0 1 0,0 0 0,1-1 0,-1 1 0,0 0 0,1-1 0,-1 1 0,1 0 0,3-5 0,1 1 0,0 1 0,0-1 0,1 1 0,-1 0 0,8-4 0,5-1 0,0 0 0,1 1 0,0 1 0,0 1 0,27-4 0,-43 8 0,1 1 0,-1 0 0,0 0 0,0 0 0,1 0 0,-1 0 0,0 1 0,1-1 0,-1 1 0,0 0 0,0 0 0,0 0 0,0 0 0,0 1 0,0-1 0,0 1 0,0 0 0,0 0 0,-1 0 0,1 0 0,-1 0 0,1 1 0,-1-1 0,0 1 0,0-1 0,0 1 0,0 0 0,-1 0 0,1 0 0,-1 0 0,0 0 0,1 0 0,-2 0 0,1 0 0,0 1 0,0-1 0,-1 0 0,0 1 0,0-1 0,0 4 0,0 2 0,0 0 0,-1 0 0,0-1 0,-1 1 0,0-1 0,0 1 0,-1-1 0,0 1 0,0-1 0,-1 0 0,0-1 0,0 1 0,-10 12 0,-8 8 0,-2 0 0,-28 25 0,15-16 0,-27 27 0,31-33 0,3 1 0,-30 38 0,59-68 0,-1 0 0,0 0 0,0 1 0,1-1 0,-1 1 0,1 0 0,-1-1 0,1 1 0,0 0 0,1 0 0,-1-1 0,0 1 0,1 0 0,-1 0 0,1 0 0,0 0 0,0 0 0,0 0 0,0 0 0,1 0 0,-1 0 0,2 4 0,0-3 0,1 0 0,0 0 0,0-1 0,0 1 0,0 0 0,1-1 0,-1 0 0,1 0 0,0 0 0,0 0 0,0-1 0,0 0 0,6 3 0,73 32-8,-62-30-186,-1 1 0,0 1 0,-1 0 0,0 2 1,-1 0-1,24 20 0,-29-18-6632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5.826"/>
    </inkml:context>
    <inkml:brush xml:id="br0">
      <inkml:brushProperty name="width" value="0.035" units="cm"/>
      <inkml:brushProperty name="height" value="0.035" units="cm"/>
    </inkml:brush>
  </inkml:definitions>
  <inkml:trace contextRef="#ctx0" brushRef="#br0">1 31 24575,'78'2'0,"-47"1"0,1-3 0,0 0 0,-1-2 0,36-6 0,-35-5 0,-29 11 0,0 0 0,1 1 0,-1-1 0,0 1 0,0 0 0,1 0 0,-1 0 0,1 0 0,6 0 0,-9 2 0,-1-1 0,1 0 0,0 0 0,-1 0 0,1 1 0,0-1 0,-1 0 0,1 1 0,0-1 0,-1 0 0,1 1 0,-1-1 0,1 1 0,-1-1 0,1 1 0,-1-1 0,0 1 0,1 0 0,-1-1 0,1 1 0,-1 1 0,4 27 0,-4-14 0,-2-1 0,0 1 0,-1 0 0,0-1 0,-1 1 0,-11 25 0,-2-4 0,-28 41 0,4-6 0,30-49 0,2 0 0,1 0 0,1 1 0,-7 37 0,8-29 0,-18 50 0,11-56-1365,-2-5-5461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6.191"/>
    </inkml:context>
    <inkml:brush xml:id="br0">
      <inkml:brushProperty name="width" value="0.035" units="cm"/>
      <inkml:brushProperty name="height" value="0.035" units="cm"/>
    </inkml:brush>
  </inkml:definitions>
  <inkml:trace contextRef="#ctx0" brushRef="#br0">0 94 24575,'6'0'0,"6"-5"0,12-2 0,7 0 0,3-3 0,2-1 0,-1 2 0,0 2 0,-2 3 0,-1-3 0,-1-1 0,0 1 0,0 2 0,-1 2 0,1 1 0,-1 1 0,-5 1-8191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326"/>
    </inkml:context>
    <inkml:brush xml:id="br0">
      <inkml:brushProperty name="width" value="0.035" units="cm"/>
      <inkml:brushProperty name="height" value="0.035" units="cm"/>
    </inkml:brush>
  </inkml:definitions>
  <inkml:trace contextRef="#ctx0" brushRef="#br0">198 1 24575,'0'5'0,"-11"1"0,-3 6 0,-4 1 0,0 2 0,-1 5 0,2 4 0,-1 3 0,3 2 0,3 1 0,-1 1 0,2 1 0,2-1 0,4 0 0,-4 1 0,0-7-8191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706"/>
    </inkml:context>
    <inkml:brush xml:id="br0">
      <inkml:brushProperty name="width" value="0.035" units="cm"/>
      <inkml:brushProperty name="height" value="0.035" units="cm"/>
    </inkml:brush>
  </inkml:definitions>
  <inkml:trace contextRef="#ctx0" brushRef="#br0">0 1 24575,'2'0'0,"0"1"0,-1-1 0,1 1 0,-1 0 0,1 0 0,-1 0 0,1 0 0,-1 0 0,0 0 0,1 0 0,-1 0 0,0 1 0,0-1 0,0 0 0,0 1 0,0-1 0,0 1 0,0 1 0,19 35 0,-15-29 0,9 16 0,2-1 0,33 41 0,-29-41 0,-1 1 0,16 29 0,-23-34-1365,0-5-5461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3.402"/>
    </inkml:context>
    <inkml:brush xml:id="br0">
      <inkml:brushProperty name="width" value="0.035" units="cm"/>
      <inkml:brushProperty name="height" value="0.035" units="cm"/>
    </inkml:brush>
  </inkml:definitions>
  <inkml:trace contextRef="#ctx0" brushRef="#br0">35 93 24575,'32'1'0,"0"-3"0,0 0 0,-1-2 0,1-2 0,-1 0 0,0-2 0,36-15 0,-65 23 0,-1-1 0,1 1 0,-1-1 0,0 1 0,1-1 0,-1 1 0,0-1 0,1 0 0,-1 0 0,0 0 0,0 0 0,1 0 0,-1 0 0,0 0 0,0 0 0,0 0 0,0 0 0,-1 0 0,1-1 0,1-1 0,-3 3 0,1-1 0,0 0 0,-1 0 0,1 0 0,-1 1 0,1-1 0,-1 0 0,0 1 0,1-1 0,-1 1 0,0-1 0,1 0 0,-1 1 0,0-1 0,0 1 0,1 0 0,-1-1 0,0 1 0,0 0 0,0-1 0,0 1 0,0 0 0,-1 0 0,-65-10 0,55 10 0,0 0 0,0 0 0,1 1 0,-1 1 0,0 0 0,-19 7 0,26-8 0,0 1 0,0 0 0,0 1 0,0-1 0,0 1 0,1 0 0,-1 0 0,1 1 0,0-1 0,0 1 0,1 0 0,-1 0 0,1 0 0,-1 1 0,1-1 0,0 1 0,-2 5 0,5-9 0,0 0 0,-1 1 0,1-1 0,0 0 0,0 1 0,0-1 0,0 1 0,0-1 0,0 0 0,0 1 0,1-1 0,-1 0 0,1 1 0,-1-1 0,1 0 0,-1 0 0,1 1 0,-1-1 0,1 0 0,0 0 0,0 0 0,0 0 0,0 0 0,-1 0 0,1 0 0,1 0 0,0 1 0,39 25 0,-28-19 0,-7-4 0,-1-1 0,0 1 0,0 1 0,0-1 0,-1 1 0,0-1 0,1 1 0,-2 0 0,1 1 0,0-1 0,-1 1 0,3 7 0,-5-10 0,0 1 0,0 0 0,0 0 0,0 0 0,-1 0 0,0 0 0,0 0 0,0 0 0,0 0 0,0-1 0,-1 1 0,0 0 0,0 0 0,0 0 0,0 0 0,0-1 0,-1 1 0,0 0 0,0-1 0,0 0 0,-3 4 0,-9 11-151,0-2-1,-2 0 0,1-1 0,-2 0 1,0-1-1,-1-1 0,-1-1 1,-29 15-1,29-20-6674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4.140"/>
    </inkml:context>
    <inkml:brush xml:id="br0">
      <inkml:brushProperty name="width" value="0.035" units="cm"/>
      <inkml:brushProperty name="height" value="0.035" units="cm"/>
    </inkml:brush>
  </inkml:definitions>
  <inkml:trace contextRef="#ctx0" brushRef="#br0">69 1 24575,'1'0'0,"0"0"0,0 1 0,1-1 0,-1 0 0,0 1 0,0-1 0,0 1 0,0 0 0,0-1 0,0 1 0,0 0 0,0 0 0,-1-1 0,1 1 0,0 0 0,0 0 0,-1 0 0,1 0 0,0 0 0,-1 0 0,1 0 0,-1 0 0,1 0 0,-1 0 0,0 1 0,1-1 0,-1 0 0,0 0 0,0 0 0,0 0 0,0 1 0,0-1 0,0 0 0,0 1 0,-5 43 0,0-33 0,0-1 0,-1 0 0,0 0 0,-1-1 0,-11 14 0,-17 29 0,34-52 0,1 0 0,0-1 0,-1 1 0,1 0 0,0-1 0,-1 1 0,1 0 0,0 0 0,0-1 0,0 1 0,0 0 0,0 0 0,0 0 0,0-1 0,0 1 0,0 0 0,0 0 0,0-1 0,1 1 0,-1 0 0,0 0 0,0-1 0,1 1 0,-1 0 0,0-1 0,1 1 0,-1 0 0,2 0 0,22 11 0,33-6 0,-54-6 0,109 14 0,-89-9 0,0-2 0,0 0 0,1-2 0,0 0 0,28-3 0,-51 1 2,0 1 0,1 0 0,-1 0 0,1 0-1,-1 0 1,1 0 0,-1 0 0,1 0 0,-1 0-1,1 1 1,-1-1 0,0 1 0,1-1 0,-1 1 0,0-1-1,1 1 1,-1 0 0,0 0 0,0 0 0,0-1-1,1 1 1,-1 0 0,0 0 0,0 1 0,0-1 0,-1 0-1,1 0 1,0 0 0,0 1 0,-1-1 0,1 0-1,0 1 1,-1-1 0,0 0 0,1 1 0,-1-1 0,0 1-1,1 1 1,0 8-102,0 0 1,-1 0-1,0 0 0,-3 14 1,2-5-839,-1 7-5888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1.177"/>
    </inkml:context>
    <inkml:brush xml:id="br0">
      <inkml:brushProperty name="width" value="0.035" units="cm"/>
      <inkml:brushProperty name="height" value="0.035" units="cm"/>
      <inkml:brushProperty name="color" value="#66CC00"/>
    </inkml:brush>
  </inkml:definitions>
  <inkml:trace contextRef="#ctx0" brushRef="#br0">1103 463 24575,'-4'-9'0,"-1"1"0,0 0 0,0 0 0,-1 0 0,0 1 0,-1 0 0,1 0 0,-1 1 0,-1 0 0,1 0 0,-1 0 0,0 1 0,0 1 0,-1-1 0,1 1 0,-1 0 0,0 1 0,0 0 0,-18-3 0,-9 1 0,0 2 0,-1 1 0,-70 6 0,23-1 0,67-2 0,0 1 0,0 0 0,0 2 0,0 0 0,0 0 0,1 2 0,0 0 0,-17 10 0,12-5 0,0 0 0,1 2 0,0 1 0,1 0 0,-24 25 0,21-14 0,2 2 0,0 0 0,2 2 0,-18 35 0,-14 22 0,28-48 0,1 1 0,2 1 0,2 1 0,2 1 0,1 0 0,-9 55 0,10-23 0,3 0 0,0 142 0,11-200 0,0 1 0,2-1 0,0 0 0,0 0 0,2 0 0,0 0 0,1 0 0,0-1 0,13 21 0,10 11 0,51 64 0,-41-61 0,-24-31 0,2-1 0,0 0 0,1-2 0,1 0 0,1-1 0,0-1 0,36 20 0,-7-9 0,1-3 0,71 23 0,-78-33 0,0-2 0,0-2 0,0-2 0,71 2 0,-33-9 0,128-17 0,-111 0 0,0-4 0,-2-5 0,0-3 0,110-53 0,-183 72 0,1-2 0,-2-1 0,0-1 0,0 0 0,-2-2 0,28-28 0,103-129 0,-73 79 0,21-15 0,76-91 0,-154 173 0,-1-2 0,-1 0 0,-2 0 0,-1-2 0,17-45 0,-28 59 0,0 0 0,-1-1 0,0 1 0,-2-1 0,0 0 0,-1 0 0,-1 0 0,-1 0 0,-1 0 0,-4-22 0,-1 14 0,0 1 0,-2 1 0,-1-1 0,0 2 0,-2-1 0,-23-33 0,0 9 0,-3 1 0,-2 2 0,-2 1 0,-1 3 0,-83-62 0,86 76 0,-1 2 0,-1 2 0,-1 2 0,-1 2 0,-1 1 0,-1 3 0,0 2 0,-1 1 0,0 3 0,-1 2 0,0 2 0,-80 0 0,113 7 0,-1 1 0,1 0 0,0 1 0,0 1 0,1 0 0,-1 1 0,1 1 0,0 0 0,0 1 0,1 0 0,-13 10 0,-23 17 0,-65 61 0,77-63 0,-53 52-1365,63-59-5461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024"/>
    </inkml:context>
    <inkml:brush xml:id="br0">
      <inkml:brushProperty name="width" value="0.035" units="cm"/>
      <inkml:brushProperty name="height" value="0.035" units="cm"/>
      <inkml:brushProperty name="color" value="#66CC00"/>
    </inkml:brush>
  </inkml:definitions>
  <inkml:trace contextRef="#ctx0" brushRef="#br0">1843 64 24575,'-23'-1'0,"0"-2"0,0-1 0,1 0 0,-41-15 0,40 11 0,-1 2 0,0 0 0,0 1 0,-34-2 0,-21 6 0,-129 14 0,175-8 0,0 1 0,0 2 0,1 1 0,0 2 0,0 1 0,-45 24 0,-51 40 0,-192 151 0,285-199 0,0 2 0,3 1 0,0 1 0,2 2 0,2 1 0,1 1 0,-36 64 0,44-65 0,-2 3 0,1 1 0,2 1 0,-20 63 0,21-33 0,10-35 0,-2-1 0,-1 0 0,-17 36 0,22-60-227,-1 1-1,0-1 1,0 0-1,-1-1 1,-8 9-1,-1-3-6598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299"/>
    </inkml:context>
    <inkml:brush xml:id="br0">
      <inkml:brushProperty name="width" value="0.035" units="cm"/>
      <inkml:brushProperty name="height" value="0.035" units="cm"/>
      <inkml:brushProperty name="color" value="#66CC00"/>
    </inkml:brush>
  </inkml:definitions>
  <inkml:trace contextRef="#ctx0" brushRef="#br0">0 357 24575,'1'-5'0,"1"1"0,0 0 0,0-1 0,0 1 0,0 0 0,1 0 0,-1 1 0,1-1 0,0 0 0,0 1 0,1 0 0,-1-1 0,7-4 0,14-17 0,12-24-341,2 1 0,2 2-1,80-72 1,-106 107-6485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448"/>
    </inkml:context>
    <inkml:brush xml:id="br0">
      <inkml:brushProperty name="width" value="0.035" units="cm"/>
      <inkml:brushProperty name="height" value="0.035" units="cm"/>
      <inkml:brushProperty name="color" value="#66CC00"/>
    </inkml:brush>
  </inkml:definitions>
  <inkml:trace contextRef="#ctx0" brushRef="#br0">0 32 24575,'11'-1'0,"-1"0"0,0-1 0,0 0 0,19-8 0,-18 6 0,0 1 0,1 0 0,-1 1 0,12-2 0,-19 4 0,-1 0 0,1 0 0,-1 0 0,1 1 0,-1-1 0,0 1 0,1 0 0,-1 0 0,0 0 0,1 1 0,-1-1 0,0 1 0,0-1 0,0 1 0,0 0 0,0 0 0,4 4 0,0 2 0,1 0 0,-2 1 0,1 0 0,-1 0 0,0 0 0,-1 1 0,0 0 0,0 0 0,2 10 0,3 13 0,7 52 0,-14-64 0,1-1 0,0 0 0,1 0 0,2 0 0,0-1 0,18 37 0,-22-52 0,0 1 0,0 0 0,0-1 0,0 0 0,1 0 0,-1 0 0,1 0 0,0-1 0,1 1 0,-1-1 0,0 0 0,1 0 0,0-1 0,-1 1 0,8 1 0,-7-3 0,0 0 0,-1-1 0,1 0 0,0 0 0,-1 0 0,1-1 0,0 0 0,-1 0 0,1 0 0,-1 0 0,1-1 0,-1 1 0,0-1 0,1 0 0,-1 0 0,0-1 0,5-4 0,14-11 24,0-1 0,-1-1-1,-2 0 1,35-46-1,-38 44-270,1 1 0,1 0 0,0 1-1,2 1 1,28-20 0,-31 28-6579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5.172"/>
    </inkml:context>
    <inkml:brush xml:id="br0">
      <inkml:brushProperty name="width" value="0.035" units="cm"/>
      <inkml:brushProperty name="height" value="0.035" units="cm"/>
      <inkml:brushProperty name="color" value="#66CC00"/>
    </inkml:brush>
  </inkml:definitions>
  <inkml:trace contextRef="#ctx0" brushRef="#br0">18 61 24575,'0'1'0,"0"-1"0,0 1 0,0-1 0,0 0 0,0 1 0,0-1 0,0 0 0,0 1 0,0-1 0,0 1 0,0-1 0,0 0 0,0 1 0,0-1 0,-1 0 0,1 1 0,0-1 0,0 0 0,0 1 0,-1-1 0,1 0 0,0 1 0,0-1 0,-1 0 0,1 0 0,0 1 0,0-1 0,-1 0 0,1 0 0,0 0 0,-1 1 0,1-1 0,0 0 0,-1 0 0,1 0 0,0 0 0,-1 0 0,1 0 0,-1 0 0,1 0 0,0 0 0,-1 0 0,1 0 0,0 0 0,-1 0 0,1 0 0,-1 0 0,1 0 0,0 0 0,-1 0 0,1 0 0,0-1 0,-1 1 0,1 0 0,-1-1 0,1 1 0,-1-1 0,1 1 0,0-1 0,-1 1 0,1-1 0,0 1 0,0-1 0,-1 1 0,1-1 0,0 0 0,0 1 0,0-1 0,0 1 0,0-1 0,0 1 0,0-1 0,0 0 0,0 1 0,0-1 0,0 1 0,0-1 0,0 0 0,0 1 0,1-1 0,-1 1 0,0-1 0,0 1 0,1-1 0,-1 1 0,0-1 0,1 1 0,-1-1 0,1 1 0,-1-1 0,0 1 0,1 0 0,-1-1 0,1 1 0,-1 0 0,1-1 0,0 1 0,6-6 0,0 1 0,0 0 0,0 1 0,1-1 0,-1 1 0,1 1 0,0 0 0,0 0 0,0 0 0,1 1 0,-1 0 0,1 1 0,-1 0 0,1 0 0,0 1 0,-1 0 0,15 2 0,-18-1 0,0-1 0,-1 1 0,1 1 0,0-1 0,-1 1 0,1 0 0,-1 0 0,0 0 0,0 0 0,0 1 0,0 0 0,0-1 0,0 2 0,-1-1 0,1 0 0,-1 1 0,0-1 0,0 1 0,0 0 0,-1 0 0,1 0 0,-1 1 0,0-1 0,0 0 0,0 1 0,-1-1 0,0 1 0,0 0 0,0-1 0,0 1 0,-1 0 0,0 7 0,0-7 0,0-1 0,0 1 0,-1-1 0,1 1 0,-1-1 0,0 0 0,0 1 0,-1-1 0,1 0 0,-1 0 0,0 0 0,0 0 0,-1 0 0,1-1 0,-1 1 0,0 0 0,0-1 0,0 0 0,0 0 0,0 0 0,-1 0 0,1 0 0,-1-1 0,-7 4 0,-4 1 0,0-2 0,0 1 0,0-2 0,-1 0 0,-20 3 0,44-8 0,0 1 0,0 0 0,0 0 0,0 1 0,0 0 0,0 0 0,0 1 0,0 0 0,0 1 0,-1 0 0,1 0 0,-1 0 0,0 1 0,0 0 0,0 0 0,0 1 0,-1 0 0,0 0 0,8 9 0,-3-4 0,-1 2 0,0 0 0,0 0 0,-2 1 0,1 0 0,-1 0 0,-1 1 0,-1 0 0,9 26 0,-14-36 0,1 0 0,-2 0 0,1 1 0,0-1 0,-1 1 0,0-1 0,0 0 0,0 1 0,0-1 0,-1 1 0,0-1 0,0 0 0,0 1 0,0-1 0,-1 0 0,1 0 0,-1 0 0,0 0 0,-4 6 0,1-5 0,1 0 0,-1 0 0,0 0 0,-1-1 0,1 1 0,-1-1 0,0 0 0,0-1 0,0 0 0,-1 0 0,-10 4 0,6-3 0,-1-1 0,0 0 0,1-1 0,-1 0 0,-1 0 0,1-2 0,0 1 0,0-2 0,0 1 0,0-2 0,0 1 0,0-2 0,0 0 0,-14-5 0,7-4-1365,4-1-5461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6.281"/>
    </inkml:context>
    <inkml:brush xml:id="br0">
      <inkml:brushProperty name="width" value="0.035" units="cm"/>
      <inkml:brushProperty name="height" value="0.035" units="cm"/>
      <inkml:brushProperty name="color" value="#66CC00"/>
    </inkml:brush>
  </inkml:definitions>
  <inkml:trace contextRef="#ctx0" brushRef="#br0">737 250 24575,'1'-6'0,"1"1"0,-1-1 0,1 1 0,1 0 0,-1-1 0,1 1 0,-1 0 0,7-7 0,5-12 0,-11 18 0,0 0 0,0 0 0,-1 0 0,0 0 0,-1-1 0,1 1 0,-1-1 0,0 1 0,-1-12 0,0 15 0,0 0 0,-1 1 0,0-1 0,0 0 0,0 0 0,0 1 0,0-1 0,0 0 0,-1 1 0,1-1 0,-1 1 0,1 0 0,-1-1 0,0 1 0,0 0 0,0 0 0,-1 0 0,1 0 0,0 1 0,-1-1 0,1 1 0,-1-1 0,-3-1 0,-10-4 0,-1 0 0,0 1 0,0 0 0,-1 2 0,-22-4 0,33 7 0,-1 0 0,0 0 0,0 1 0,1 1 0,-1-1 0,0 1 0,1 0 0,-1 1 0,1 0 0,-1 0 0,1 0 0,0 1 0,0 0 0,-12 8 0,-28 22 0,2 2 0,2 2 0,-65 70 0,83-77 0,2 0 0,0 1 0,2 2 0,2 0 0,1 1 0,-19 50 0,17-34 0,3 2 0,2 0 0,2 1 0,2 0 0,-6 98 0,18-140 0,0 1 0,1-1 0,0 0 0,1 1 0,1-1 0,-1 0 0,2 0 0,0-1 0,0 1 0,0-1 0,2 0 0,8 10 0,-1-1 0,0-2 0,2 1 0,0-2 0,1 0 0,23 15 0,-12-12 0,2-1 0,0-1 0,55 21 0,99 23 0,-108-38 0,-35-11 0,0-2 0,0-1 0,1-3 0,0-1 0,0-2 0,0-1 0,0-3 0,55-7 0,-73 3 0,-1-1 0,1-1 0,-1-1 0,0-1 0,-1 0 0,37-23 0,117-90 0,-175 121 0,32-24 0,-1-1 0,-2-2 0,-1-1 0,-1-2 0,-1 0 0,27-43 0,-40 51 0,-1 0 0,0-1 0,-2-1 0,-1 1 0,-1-2 0,-1 0 0,-1 0 0,-1 0 0,-2-1 0,3-40 0,-7 46 0,2-23 0,-2 0 0,-2 0 0,-7-45 0,6 76 0,1 1 0,-2-1 0,0 1 0,0 0 0,-1 0 0,0 0 0,-1 1 0,-1 0 0,0 0 0,0 1 0,-1-1 0,0 2 0,-1-1 0,0 1 0,-11-8 0,0 2 12,-1 1 0,-1 1 0,0 1 0,-1 1 0,-1 0 0,1 2 0,-1 1 0,-1 1 0,-39-6 0,-7 5-507,-1 3 0,-79 5 0,125 1-6331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068"/>
    </inkml:context>
    <inkml:brush xml:id="br0">
      <inkml:brushProperty name="width" value="0.035" units="cm"/>
      <inkml:brushProperty name="height" value="0.035" units="cm"/>
      <inkml:brushProperty name="color" value="#66CC00"/>
    </inkml:brush>
  </inkml:definitions>
  <inkml:trace contextRef="#ctx0" brushRef="#br0">187 1 24575,'-6'2'0,"1"0"0,-1 0 0,0 1 0,1 0 0,0 0 0,-1 0 0,1 1 0,-8 7 0,1-2 0,2-1 0,0 0 0,1 1 0,0 0 0,0 0 0,1 1 0,0 0 0,1 0 0,0 1 0,1 0 0,0 0 0,0 1 0,1-1 0,-5 19 0,8-23 0,1 1 0,-1-1 0,1 1 0,0 0 0,1-1 0,0 1 0,0 0 0,1 0 0,0-1 0,0 1 0,0-1 0,1 1 0,1-1 0,-1 1 0,1-1 0,0 0 0,1 0 0,0 0 0,0-1 0,0 1 0,1-1 0,10 11 0,64 57-1365,-67-59-5461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738"/>
    </inkml:context>
    <inkml:brush xml:id="br0">
      <inkml:brushProperty name="width" value="0.035" units="cm"/>
      <inkml:brushProperty name="height" value="0.035" units="cm"/>
      <inkml:brushProperty name="color" value="#66CC00"/>
    </inkml:brush>
  </inkml:definitions>
  <inkml:trace contextRef="#ctx0" brushRef="#br0">191 0 24575,'1'1'0,"-1"1"0,1-1 0,-1 0 0,1 1 0,0-1 0,0 0 0,-1 0 0,1 1 0,0-1 0,0 0 0,0 0 0,0 0 0,1 0 0,-1-1 0,0 1 0,0 0 0,0 0 0,1-1 0,-1 1 0,0 0 0,1-1 0,-1 0 0,1 1 0,-1-1 0,1 0 0,-1 0 0,3 1 0,46 4 0,-44-4 0,31 0 0,-20-1 0,-36 0 0,2-1 0,0 2 0,0 0 0,1 0 0,-1 2 0,0 0 0,-32 11 0,45-13 0,0 1 0,0 0 0,0 0 0,0 0 0,1 0 0,-1 1 0,0 0 0,1 0 0,0 0 0,0 0 0,0 0 0,0 0 0,0 1 0,1 0 0,-1-1 0,1 1 0,0 0 0,0 0 0,0 0 0,1 0 0,-1 1 0,1-1 0,0 0 0,1 1 0,-1-1 0,1 0 0,-1 1 0,1-1 0,1 1 0,-1-1 0,1 1 0,1 5 0,1-1 0,0 1 0,1-1 0,0 0 0,1 0 0,0 0 0,0-1 0,1 0 0,0 0 0,0 0 0,1-1 0,12 11 0,-10-9 0,0 0 0,0 1 0,-1 0 0,-1 0 0,1 1 0,10 21 0,-18-32 0,5 13 0,0-1 0,-1 1 0,0 0 0,-1 0 0,0 0 0,1 14 0,-4-23 0,-1 0 0,1 0 0,-1 0 0,1-1 0,-1 1 0,0 0 0,-1-1 0,1 1 0,0-1 0,-1 1 0,0-1 0,0 0 0,0 1 0,0-1 0,-1 0 0,1 0 0,-1-1 0,0 1 0,1 0 0,-1-1 0,0 0 0,-1 0 0,1 0 0,0 0 0,-6 2 0,-5 1-61,0 0-1,0-1 0,-1-1 0,1-1 1,-1 0-1,1 0 0,-1-2 0,1 0 1,-16-2-1,10 2-686,-13-1-6078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1.600"/>
    </inkml:context>
    <inkml:brush xml:id="br0">
      <inkml:brushProperty name="width" value="0.035" units="cm"/>
      <inkml:brushProperty name="height" value="0.035" units="cm"/>
      <inkml:brushProperty name="color" value="#66CC00"/>
    </inkml:brush>
  </inkml:definitions>
  <inkml:trace contextRef="#ctx0" brushRef="#br0">1 307 24575,'9'-2'0,"-1"1"0,1-2 0,-1 1 0,1-1 0,-1 0 0,0-1 0,0 0 0,0 0 0,-1-1 0,1 0 0,7-7 0,33-19 0,-1 10 0,42-25 0,-82 41 0,0 0 0,0 0 0,-1 0 0,1-1 0,-1 0 0,-1 0 0,1 0 0,-1-1 0,7-12 0,20-50-1365,-26 47-5461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2.043"/>
    </inkml:context>
    <inkml:brush xml:id="br0">
      <inkml:brushProperty name="width" value="0.035" units="cm"/>
      <inkml:brushProperty name="height" value="0.035" units="cm"/>
      <inkml:brushProperty name="color" value="#66CC00"/>
    </inkml:brush>
  </inkml:definitions>
  <inkml:trace contextRef="#ctx0" brushRef="#br0">0 59 24575,'10'0'0,"0"0"0,-1-1 0,1 0 0,-1-1 0,1 0 0,-1-1 0,1 0 0,-1 0 0,10-6 0,-9 4 0,1-1 0,-1 2 0,1-1 0,0 1 0,1 1 0,-1 0 0,13-1 0,-21 4 0,0-1 0,-1 1 0,1 0 0,0 0 0,-1 0 0,1 1 0,0-1 0,-1 1 0,1-1 0,-1 1 0,1 0 0,-1 0 0,1 0 0,-1 0 0,1 0 0,-1 1 0,0-1 0,0 1 0,0 0 0,0-1 0,0 1 0,0 0 0,0 0 0,0 0 0,-1 1 0,1-1 0,-1 0 0,0 0 0,1 1 0,-1-1 0,0 1 0,-1-1 0,1 1 0,0 0 0,0 4 0,2 16-151,0 0-1,-2-1 0,0 1 0,-2 0 1,0-1-1,-2 1 0,0-1 1,-11 34-1,7-36-6674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101"/>
    </inkml:context>
    <inkml:brush xml:id="br0">
      <inkml:brushProperty name="width" value="0.035" units="cm"/>
      <inkml:brushProperty name="height" value="0.035" units="cm"/>
      <inkml:brushProperty name="color" value="#66CC00"/>
    </inkml:brush>
  </inkml:definitions>
  <inkml:trace contextRef="#ctx0" brushRef="#br0">864 1 24575,'20'0'0,"-43"1"0,-29 3 0,25 4 0,0 0 0,-43 20 0,-27 10 0,44-23 0,0 3 0,-80 39 0,112-46 0,0 1 0,1 1 0,1 1 0,0 1 0,1 0 0,0 1 0,1 1 0,-23 31 0,37-44 0,-7 8 0,1 0 0,0 1 0,0 0 0,1 0 0,1 1 0,0 0 0,1 0 0,0 1 0,2 0 0,-7 28 0,9-18-195,-1-1 0,-1 0 0,-1-1 0,-1 1 0,-1-1 0,-20 43 0,14-47-6631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449"/>
    </inkml:context>
    <inkml:brush xml:id="br0">
      <inkml:brushProperty name="width" value="0.035" units="cm"/>
      <inkml:brushProperty name="height" value="0.035" units="cm"/>
      <inkml:brushProperty name="color" value="#66CC00"/>
    </inkml:brush>
  </inkml:definitions>
  <inkml:trace contextRef="#ctx0" brushRef="#br0">1 1 24575,'0'34'0,"2"1"0,2-1 0,1 0 0,1 0 0,2-1 0,2 1 0,1-2 0,28 60 0,-35-85-45,0-1-1,0 1 1,1-1-1,0 0 1,0 0-1,0-1 1,1 1-1,-1-1 1,1-1-1,1 1 1,-1-1-1,1 0 1,-1 0-1,1-1 1,0 0-1,0 0 1,1 0-1,-1-1 1,0 0-1,1-1 1,0 0-1,-1 0 1,1-1-1,0 1 0,-1-2 1,1 1-1,0-1 1,-1 0-1,13-4 1,0-2-6781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972"/>
    </inkml:context>
    <inkml:brush xml:id="br0">
      <inkml:brushProperty name="width" value="0.035" units="cm"/>
      <inkml:brushProperty name="height" value="0.035" units="cm"/>
      <inkml:brushProperty name="color" value="#66CC00"/>
    </inkml:brush>
  </inkml:definitions>
  <inkml:trace contextRef="#ctx0" brushRef="#br0">0 393 24575,'0'3'0,"1"0"0,-1 0 0,1 0 0,-1 0 0,1-1 0,0 1 0,0 0 0,0-1 0,0 1 0,1 0 0,-1-1 0,1 0 0,-1 1 0,1-1 0,0 0 0,0 0 0,4 4 0,-1-2 0,1 0 0,0 0 0,0 0 0,0-1 0,0 0 0,1 0 0,8 3 0,-6-3 0,-1-1 0,0 0 0,1 0 0,0-1 0,-1 0 0,1 0 0,0-1 0,-1 0 0,1-1 0,0 0 0,-1 0 0,14-4 0,13-13 0,-1-1 0,47-36 0,-67 45 0,2-4 0,0-1 0,-1 0 0,-1-1 0,-1-1 0,0 0 0,-1-1 0,-1 0 0,17-37 0,15-21 0,-39 68-151,0-1-1,0 1 0,0-1 0,-1 0 1,-1 0-1,1 0 0,-1 0 1,0-11-1,1-4-6674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701"/>
    </inkml:context>
    <inkml:brush xml:id="br0">
      <inkml:brushProperty name="width" value="0.035" units="cm"/>
      <inkml:brushProperty name="height" value="0.035" units="cm"/>
      <inkml:brushProperty name="color" value="#66CC00"/>
    </inkml:brush>
  </inkml:definitions>
  <inkml:trace contextRef="#ctx0" brushRef="#br0">0 0 24575,'5'0'0,"7"0"0,7 0 0,5 0 0,4 0 0,2 0 0,-3 0-8191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4.366"/>
    </inkml:context>
    <inkml:brush xml:id="br0">
      <inkml:brushProperty name="width" value="0.035" units="cm"/>
      <inkml:brushProperty name="height" value="0.035" units="cm"/>
      <inkml:brushProperty name="color" value="#66CC00"/>
    </inkml:brush>
  </inkml:definitions>
  <inkml:trace contextRef="#ctx0" brushRef="#br0">1 134 24575,'0'1'0,"0"0"0,1 0 0,-1 0 0,1 0 0,-1 0 0,1 0 0,-1 0 0,1 0 0,0-1 0,-1 1 0,1 0 0,0 0 0,0-1 0,0 1 0,-1-1 0,1 1 0,0-1 0,0 1 0,0-1 0,0 1 0,0-1 0,0 0 0,0 1 0,2-1 0,29 7 0,-29-6 0,17 2 0,1 0 0,-1-2 0,1 0 0,-1-1 0,0-1 0,40-7 0,-46 4 0,-1 0 0,1 0 0,-1-1 0,0-1 0,-1 0 0,1-1 0,-1 0 0,0-1 0,-1-1 0,20-17 0,-9 0 0,-18 20 0,0 1 0,0 0 0,1 0 0,0 0 0,0 0 0,0 1 0,10-7 0,-15 14 0,0-1 0,0 1 0,-1-1 0,1 1 0,-1-1 0,0 1 0,0-1 0,0 0 0,0 1 0,-2 3 0,-21 33 0,-2 0 0,-50 57 0,33-44 0,-41 48-1365,64-78-5461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5.456"/>
    </inkml:context>
    <inkml:brush xml:id="br0">
      <inkml:brushProperty name="width" value="0.035" units="cm"/>
      <inkml:brushProperty name="height" value="0.035" units="cm"/>
      <inkml:brushProperty name="color" value="#66CC00"/>
    </inkml:brush>
  </inkml:definitions>
  <inkml:trace contextRef="#ctx0" brushRef="#br0">647 128 24575,'6'-1'0,"0"0"0,1-1 0,-1 0 0,0 0 0,0-1 0,0 0 0,-1 0 0,1 0 0,-1 0 0,1-1 0,-1 0 0,0 0 0,-1-1 0,1 1 0,-1-1 0,0 0 0,5-7 0,-9 11 0,1 0 0,-1-1 0,0 1 0,1 0 0,-1 0 0,0 0 0,0 0 0,0 0 0,0-1 0,0 1 0,0 0 0,0 0 0,0 0 0,-1 0 0,1 0 0,0 0 0,-1-1 0,1 1 0,-1 0 0,1 0 0,-1 0 0,1 0 0,-1 0 0,0 1 0,0-1 0,1 0 0,-2-1 0,-1 0 0,0 0 0,-1 0 0,1 0 0,0 0 0,-1 0 0,1 1 0,-1-1 0,-5 0 0,-8-2 0,0 1 0,-29-1 0,10 2 0,0 2 0,0 1 0,-65 11 0,88-9 0,0 0 0,1 0 0,0 2 0,0-1 0,0 2 0,0-1 0,1 2 0,0-1 0,0 2 0,0-1 0,1 1 0,1 1 0,-1 0 0,-7 10 0,-28 35 0,4 2 0,-38 66 0,67-101 0,2 1 0,0 1 0,1-1 0,1 1 0,2 1 0,0 0 0,1-1 0,2 2 0,-2 40 0,5-52 0,0 1 0,0 0 0,2 0 0,-1 0 0,2-1 0,0 1 0,0-1 0,2 0 0,-1 0 0,2 0 0,12 22 0,-4-11 0,0-1 0,2-1 0,0-1 0,2 0 0,0-1 0,1-1 0,1 0 0,1-2 0,1-1 0,0 0 0,35 18 0,-46-28 0,224 109 0,-185-93 0,1-3 0,95 22 0,-92-29 0,1-3 0,0-2 0,62-1 0,-108-6 0,26 0 0,-1-1 0,54-10 0,-78 9 0,1-1 0,-1 0 0,1 0 0,-1-2 0,0 1 0,-1-1 0,1 0 0,-1-1 0,0 0 0,0-1 0,-1 0 0,10-10 0,-2 1 0,0 0 0,-2-2 0,0 1 0,-1-2 0,-1 0 0,-1-1 0,0 0 0,-2 0 0,0-1 0,-1 0 0,-1-1 0,-2 0 0,0 0 0,-1 0 0,-1-1 0,0-37 0,-2 29 0,-2 0 0,-1 0 0,-2 0 0,-1 1 0,-1-1 0,-1 1 0,-2 1 0,-1-1 0,-23-46 0,19 49 0,-1 1 0,-2 0 0,0 0 0,-38-41 0,46 58 0,0 1 0,0 0 0,-1 0 0,0 1 0,-1 0 0,1 0 0,-1 1 0,0 1 0,-1 0 0,0 1 0,1 0 0,-1 0 0,-1 1 0,-19-2 0,-46 1 0,-147 11 0,133 12-1365,66-14-5461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6.438"/>
    </inkml:context>
    <inkml:brush xml:id="br0">
      <inkml:brushProperty name="width" value="0.035" units="cm"/>
      <inkml:brushProperty name="height" value="0.035" units="cm"/>
      <inkml:brushProperty name="color" value="#66CC00"/>
    </inkml:brush>
  </inkml:definitions>
  <inkml:trace contextRef="#ctx0" brushRef="#br0">333 122 24575,'-1'0'0,"0"1"0,1-1 0,-1 0 0,0 0 0,0 0 0,1 0 0,-1 0 0,0-1 0,1 1 0,-1 0 0,0 0 0,0 0 0,1-1 0,-1 1 0,0 0 0,1-1 0,-1 1 0,0 0 0,1-1 0,-1 1 0,1-1 0,-1 1 0,1-1 0,-1 0 0,1 1 0,-1-1 0,1 1 0,0-1 0,-1 0 0,1 1 0,0-1 0,-1 0 0,1 1 0,0-1 0,0 0 0,0 0 0,-1 1 0,1-1 0,0 0 0,0 1 0,0-1 0,0 0 0,0 0 0,1 1 0,-1-1 0,0 0 0,0 0 0,0 1 0,1-1 0,-1 0 0,0 1 0,1-1 0,-1 0 0,0 1 0,1-1 0,0 0 0,1-4 0,1 1 0,-1 0 0,1 0 0,0 0 0,0 0 0,0 1 0,5-5 0,3 1 0,0-1 0,1 2 0,0 0 0,0 0 0,1 1 0,-1 1 0,1 0 0,0 0 0,0 1 0,0 1 0,1 1 0,-1 0 0,22 1 0,-27 0 0,-1 1 0,0 0 0,0 0 0,0 0 0,0 1 0,0 0 0,-1 1 0,1 0 0,-1 0 0,1 0 0,-1 1 0,0 0 0,0 0 0,0 0 0,-1 1 0,0 0 0,0 0 0,0 0 0,0 1 0,-1-1 0,0 1 0,0 0 0,0 1 0,-1-1 0,0 1 0,0-1 0,1 8 0,-2-6 0,0-1 0,-1 1 0,0 0 0,-1 0 0,0-1 0,0 1 0,-1 0 0,0 0 0,0-1 0,0 1 0,-1-1 0,0 1 0,-1-1 0,0 0 0,0 0 0,0 0 0,-1 0 0,0 0 0,-1-1 0,1 0 0,-11 11 0,4-5 0,0-1 0,-1 0 0,0-1 0,-1-1 0,0 0 0,-1-1 0,0 0 0,0-1 0,-28 10 0,21-10 0,-63 17 0,76-22 0,1-1 0,-1 0 0,0 0 0,0-1 0,1 0 0,-1 0 0,0-1 0,-11-2 0,6-3 0,15 2 0,21 4 0,-7 5 0,-1 1 0,1 1 0,-2 0 0,1 1 0,-1 0 0,0 2 0,-1-1 0,0 2 0,0 0 0,-1 0 0,12 15 0,-18-19 0,-1-1 0,1 1 0,-1 0 0,-1 0 0,1 1 0,-1-1 0,-1 1 0,1 0 0,-1 0 0,0 0 0,-1 1 0,0-1 0,-1 1 0,1-1 0,-2 1 0,1-1 0,-1 1 0,0 0 0,-1-1 0,0 1 0,-1-1 0,1 1 0,-4 8 0,1-8 0,-1 0 0,0 0 0,0-1 0,-1 0 0,0 0 0,-1 0 0,1 0 0,-1-1 0,-1-1 0,1 1 0,-1-1 0,0 0 0,-1-1 0,0 0 0,1 0 0,-2-1 0,-13 5 0,1-2 0,0-1 0,0 0 0,-1-2 0,1-1 0,-1-1 0,-38-1 0,47-2-105,0-1 0,1 0 0,-1-1 0,1 0 0,-1-1 0,1-1 0,0 0 0,1-1 0,-1 0 0,1-1 0,0 0 0,-14-12 0,1-1-6721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323"/>
    </inkml:context>
    <inkml:brush xml:id="br0">
      <inkml:brushProperty name="width" value="0.035" units="cm"/>
      <inkml:brushProperty name="height" value="0.035" units="cm"/>
      <inkml:brushProperty name="color" value="#66CC00"/>
    </inkml:brush>
  </inkml:definitions>
  <inkml:trace contextRef="#ctx0" brushRef="#br0">1 443 24575,'30'-32'0,"4"-4"0,2 1 0,47-36 0,33-24 0,-80 63 0,2 1 0,1 2 0,51-30 0,-70 47-1365,-4 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799"/>
    </inkml:context>
    <inkml:brush xml:id="br0">
      <inkml:brushProperty name="width" value="0.035" units="cm"/>
      <inkml:brushProperty name="height" value="0.035" units="cm"/>
      <inkml:brushProperty name="color" value="#66CC00"/>
    </inkml:brush>
  </inkml:definitions>
  <inkml:trace contextRef="#ctx0" brushRef="#br0">278 0 24575,'0'0'0,"1"0"0,-1 0 0,1 1 0,-1-1 0,0 0 0,1 0 0,-1 0 0,1 0 0,-1 0 0,0 1 0,1-1 0,-1 0 0,0 0 0,1 0 0,-1 1 0,0-1 0,1 0 0,-1 1 0,0-1 0,1 0 0,-1 1 0,0-1 0,0 0 0,0 1 0,1-1 0,-1 1 0,0-1 0,0 0 0,0 1 0,0-1 0,0 1 0,0-1 0,0 0 0,0 1 0,0-1 0,0 1 0,0-1 0,0 1 0,0-1 0,0 0 0,0 1 0,0-1 0,0 1 0,0-1 0,-1 0 0,1 1 0,0-1 0,0 0 0,-1 1 0,1-1 0,0 0 0,-1 1 0,-15 28 0,11-21 0,-52 99 0,5 2 0,-47 139 0,85-203-273,2 0 0,3 1 0,1 0 0,-2 53 0,9-73-6553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8.238"/>
    </inkml:context>
    <inkml:brush xml:id="br0">
      <inkml:brushProperty name="width" value="0.035" units="cm"/>
      <inkml:brushProperty name="height" value="0.035" units="cm"/>
      <inkml:brushProperty name="color" value="#66CC00"/>
    </inkml:brush>
  </inkml:definitions>
  <inkml:trace contextRef="#ctx0" brushRef="#br0">216 70 24575,'1'0'0,"-1"0"0,1 0 0,-1 0 0,1 0 0,-1 0 0,1 0 0,-1 0 0,1 0 0,-1 1 0,1-1 0,-1 0 0,1 0 0,-1 0 0,1 1 0,-1-1 0,1 0 0,-1 0 0,0 1 0,1-1 0,-1 0 0,1 1 0,-1-1 0,0 0 0,1 1 0,-1-1 0,0 1 0,0-1 0,1 1 0,-1-1 0,0 0 0,0 1 0,0-1 0,1 1 0,-1 0 0,-4 21 0,-17 18 0,7-22 0,0-1 0,-1-1 0,-28 24 0,-27 29 0,64-62 0,0 0 0,1 1 0,0-1 0,1 1 0,-1 0 0,1 0 0,1 1 0,-4 11 0,6-17 0,0 1 0,1-1 0,-1 1 0,1 0 0,0-1 0,0 1 0,0 0 0,0-1 0,1 1 0,-1 0 0,1-1 0,0 1 0,0-1 0,0 1 0,1-1 0,-1 0 0,4 6 0,-1-4 0,-1 0 0,1-1 0,1 0 0,-1 1 0,0-2 0,1 1 0,0 0 0,0-1 0,0 0 0,6 3 0,4 0 0,0 0 0,0-1 0,1 0 0,-1-2 0,1 0 0,0 0 0,20 0 0,-25-3 0,-1 0 0,1-1 0,-1 0 0,1-1 0,-1 0 0,1 0 0,-1-1 0,0-1 0,0 1 0,0-2 0,17-9 0,-14 5 0,-1-1 0,1 0 0,-2-1 0,1 0 0,-2-1 0,1 0 0,10-19 0,-11 18 0,-2-1 0,0 0 0,0-1 0,-2 0 0,0 0 0,0 0 0,-2-1 0,6-32 0,-9 41 0,0 0 0,-1-1 0,0 1 0,0-1 0,-1 1 0,0-1 0,0 1 0,-1 0 0,1 0 0,-2-1 0,1 1 0,-1 1 0,0-1 0,-1 0 0,0 1 0,0-1 0,0 1 0,0 0 0,-1 1 0,0-1 0,-9-7 0,3 5 15,0 0 0,-1 1 0,1 0 0,-2 1 0,1 0 0,0 1 0,-25-7 0,28 10-121,1 0 0,-1 1 0,0-1 0,1 1 0,-1 1 0,0 0-1,1 0 1,-1 1 0,0 0 0,1 0 0,-1 1 0,1 0 0,-11 5 0,-8 7-6720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082"/>
    </inkml:context>
    <inkml:brush xml:id="br0">
      <inkml:brushProperty name="width" value="0.035" units="cm"/>
      <inkml:brushProperty name="height" value="0.035" units="cm"/>
      <inkml:brushProperty name="color" value="#66CC00"/>
    </inkml:brush>
  </inkml:definitions>
  <inkml:trace contextRef="#ctx0" brushRef="#br0">308 0 24575,'-7'1'0,"1"0"0,0 0 0,0 1 0,-1-1 0,1 1 0,0 1 0,0-1 0,1 1 0,-1 0 0,0 0 0,1 1 0,0 0 0,0 0 0,0 0 0,0 0 0,1 1 0,-5 6 0,-10 12 0,1 1 0,-19 35 0,26-42 0,-9 17 0,2 0 0,0 2 0,-17 52 0,28-66 0,2 0 0,0 0 0,1 1 0,1-1 0,1 1 0,1-1 0,3 31 0,0-41 0,2-1 0,-1 0 0,1 1 0,1-2 0,0 1 0,1 0 0,0-1 0,0 0 0,1 0 0,1-1 0,13 14 0,6 11 0,-13-19-1365,-1-2-5461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478"/>
    </inkml:context>
    <inkml:brush xml:id="br0">
      <inkml:brushProperty name="width" value="0.035" units="cm"/>
      <inkml:brushProperty name="height" value="0.035" units="cm"/>
      <inkml:brushProperty name="color" value="#66CC00"/>
    </inkml:brush>
  </inkml:definitions>
  <inkml:trace contextRef="#ctx0" brushRef="#br0">0 1 24575,'2'0'0,"0"1"0,-1 0 0,1 0 0,0 0 0,0 0 0,-1 0 0,1 0 0,-1 1 0,1-1 0,-1 0 0,0 1 0,1-1 0,-1 1 0,0 0 0,1 2 0,21 34 0,-17-28 0,19 33 0,6 10 0,1-2 0,64 76 0,-90-120 0,0 0 0,-1 0 0,1 0 0,-1 1 0,-1-1 0,0 1 0,0 0 0,0 1 0,3 11 0,-7-17 0,1-1 0,-1 1 0,0 0 0,0 0 0,0-1 0,0 1 0,0 0 0,0 0 0,-1 0 0,0-1 0,1 1 0,-1 0 0,0-1 0,0 1 0,0-1 0,-1 1 0,1-1 0,-1 0 0,1 1 0,-1-1 0,0 0 0,0 0 0,0 0 0,0 0 0,0 0 0,0-1 0,-1 1 0,1-1 0,0 1 0,-1-1 0,1 0 0,-1 0 0,-4 1 0,-2 2 12,0-1 0,0-1 0,-1 1 0,0-1 0,1-1 0,-1 0 0,0-1 0,0 1 0,-14-3 0,19 2-83,0-1 1,0 0-1,0 0 0,1 0 0,-1 0 1,0-1-1,1 0 0,-1 0 1,1 0-1,0-1 0,-1 1 0,1-1 1,0 0-1,1 0 0,-1-1 1,0 1-1,1-1 0,0 1 0,0-1 1,-3-5-1,-5-16-6755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313"/>
    </inkml:context>
    <inkml:brush xml:id="br0">
      <inkml:brushProperty name="width" value="0.035" units="cm"/>
      <inkml:brushProperty name="height" value="0.035" units="cm"/>
      <inkml:brushProperty name="color" value="#66CC00"/>
    </inkml:brush>
  </inkml:definitions>
  <inkml:trace contextRef="#ctx0" brushRef="#br0">68 398 24575,'1'3'0,"-1"0"0,1 0 0,1 1 0,-1-1 0,0 0 0,1 0 0,-1 0 0,1 0 0,0-1 0,0 1 0,0 0 0,1-1 0,-1 0 0,3 3 0,1 1 0,0-1 0,1 0 0,-1 0 0,14 7 0,-17-11 0,0 0 0,0 0 0,0 0 0,0 0 0,0 0 0,0 0 0,0-1 0,0 0 0,0 1 0,0-1 0,0 0 0,0-1 0,1 1 0,-1 0 0,0-1 0,0 0 0,0 0 0,0 0 0,0 0 0,4-2 0,-2-1 0,0 1 0,0-1 0,-1 0 0,1 0 0,-1-1 0,1 1 0,-2-1 0,1 0 0,6-10 0,-1-3 0,-1 0 0,0 0 0,-1 0 0,-1-1 0,6-35 0,-11 44 0,0 0 0,-1 0 0,-1 0 0,0-1 0,0 1 0,-1 0 0,0 0 0,-1 0 0,0 1 0,0-1 0,-1 1 0,0-1 0,-1 1 0,0 0 0,-1 1 0,0-1 0,-13-14 0,12 15 0,0 0 0,-1 1 0,0 0 0,0 0 0,-1 1 0,0-1 0,0 2 0,0 0 0,-1 0 0,1 0 0,-1 1 0,-1 1 0,1 0 0,0 0 0,-1 1 0,1 0 0,-14 0 0,-22 11-1365,26-2-5461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754"/>
    </inkml:context>
    <inkml:brush xml:id="br0">
      <inkml:brushProperty name="width" value="0.035" units="cm"/>
      <inkml:brushProperty name="height" value="0.035" units="cm"/>
      <inkml:brushProperty name="color" value="#66CC00"/>
    </inkml:brush>
  </inkml:definitions>
  <inkml:trace contextRef="#ctx0" brushRef="#br0">1 123 24575,'13'-1'0,"0"0"0,1 0 0,-1-1 0,0-1 0,0 0 0,-1-1 0,13-5 0,-18 6 0,-1 1 0,0-1 0,-1 0 0,1-1 0,0 0 0,-1 1 0,0-2 0,0 1 0,0-1 0,-1 1 0,1-1 0,-1-1 0,0 1 0,-1 0 0,1-1 0,2-6 0,-3-6 0,-8 17 0,4 2 0,1 0 0,-1 1 0,1-1 0,-1 0 0,1 0 0,0 1 0,-1-1 0,1 0 0,0 1 0,0-1 0,0 0 0,0 1 0,0-1 0,0 0 0,0 1 0,1-1 0,-1 0 0,0 0 0,1 1 0,-1-1 0,1 0 0,0 0 0,-1 1 0,1-1 0,0 0 0,1 1 0,2 4 10,0-2-1,1 1 0,-1 0 1,1-1-1,0 0 1,0 0-1,1 0 0,-1-1 1,1 0-1,0 0 0,0 0 1,12 3-1,-8-2-306,0 0-1,-1 0 1,0 1-1,10 7 1,-4 0-6529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459"/>
    </inkml:context>
    <inkml:brush xml:id="br0">
      <inkml:brushProperty name="width" value="0.035" units="cm"/>
      <inkml:brushProperty name="height" value="0.035" units="cm"/>
      <inkml:brushProperty name="color" value="#66CC00"/>
    </inkml:brush>
  </inkml:definitions>
  <inkml:trace contextRef="#ctx0" brushRef="#br0">96 1 24575,'2'129'0,"-5"141"0,-1-248 0,0-1 0,-1 1 0,-12 30 0,9-33 0,2 0 0,1 1 0,0 0 0,-2 30 0,7-48 0,-2 36 0,-1 1 0,-11 47 0,7-44-30,2 1 0,2 0-1,4 78 1,1-46-1214,-2-49-5582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5.557"/>
    </inkml:context>
    <inkml:brush xml:id="br0">
      <inkml:brushProperty name="width" value="0.035" units="cm"/>
      <inkml:brushProperty name="height" value="0.035" units="cm"/>
      <inkml:brushProperty name="color" value="#66CC00"/>
    </inkml:brush>
  </inkml:definitions>
  <inkml:trace contextRef="#ctx0" brushRef="#br0">492 54 24575,'0'-1'0,"-1"0"0,1-1 0,-1 1 0,0-1 0,1 1 0,-1 0 0,0 0 0,0 0 0,0-1 0,0 1 0,0 0 0,0 0 0,0 0 0,0 0 0,-1 0 0,1 1 0,0-1 0,-1 0 0,-1 0 0,-32-15 0,30 15 0,-2-2 0,-1 0 0,0 1 0,0 0 0,0 0 0,0 1 0,0 0 0,0 1 0,0 0 0,0 0 0,-1 0 0,1 1 0,0 0 0,0 1 0,0 0 0,-11 4 0,7 0 0,1 0 0,-1 0 0,1 1 0,0 1 0,1 0 0,-1 0 0,2 1 0,-1 0 0,-8 11 0,-1 2 0,1 1 0,0 0 0,2 2 0,1 0 0,1 0 0,1 1 0,1 1 0,1 0 0,2 1 0,1 0 0,1 0 0,1 1 0,1 0 0,0 52 0,4-65 0,2 1 0,0-1 0,1 0 0,0 0 0,1 0 0,1 0 0,1-1 0,0 1 0,1-1 0,1 0 0,0-1 0,1 1 0,1-1 0,0-1 0,0 0 0,2 0 0,-1-1 0,2 0 0,0-1 0,20 15 0,-3-3 0,57 31 0,-75-48 0,1-1 0,1 0 0,-1 0 0,1-2 0,-1 1 0,1-2 0,0 1 0,19 0 0,-23-3 0,1 0 0,-1 0 0,0-1 0,0 0 0,0 0 0,1-1 0,-1 0 0,-1-1 0,1 0 0,0 0 0,-1-1 0,1 0 0,-1-1 0,0 1 0,-1-2 0,1 1 0,-1-1 0,0 0 0,0-1 0,-1 1 0,0-1 0,0-1 0,-1 1 0,6-11 0,8-13 0,-1-1 0,-2-1 0,-1 0 0,-1-1 0,-2-1 0,-2 0 0,-1-1 0,-2 0 0,-1 0 0,1-53 0,-7 78 0,-1 0 0,0 0 0,0 0 0,-1 0 0,0 0 0,-1 1 0,-1-1 0,1 0 0,-2 1 0,1 0 0,-8-12 0,-2 1 0,0 1 0,0 0 0,-2 1 0,-18-17 0,28 31 0,0 1 0,0-1 0,0 1 0,-1 1 0,1-1 0,-1 1 0,0 0 0,0 1 0,0-1 0,0 2 0,0-1 0,-1 1 0,1 0 0,0 0 0,-1 1 0,1 0 0,-1 0 0,1 1 0,0 0 0,-1 0 0,-6 3 0,-6 1 0,0 0 0,0 2 0,1 1 0,0 0 0,1 1 0,-24 16 0,-2 12-1365,29-18-5461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6.568"/>
    </inkml:context>
    <inkml:brush xml:id="br0">
      <inkml:brushProperty name="width" value="0.035" units="cm"/>
      <inkml:brushProperty name="height" value="0.035" units="cm"/>
      <inkml:brushProperty name="color" value="#66CC00"/>
    </inkml:brush>
  </inkml:definitions>
  <inkml:trace contextRef="#ctx0" brushRef="#br0">212 0 24575,'0'2'0,"-1"-1"0,1 0 0,-1 0 0,1 1 0,-1-1 0,1 0 0,-1 0 0,0 0 0,0 0 0,1 0 0,-1 0 0,0 0 0,0 0 0,0 0 0,0 0 0,0-1 0,0 1 0,0 0 0,-3 1 0,2-1 0,9-3 0,4 0 0,8-3 0,-1 1 0,1 2 0,0 0 0,0 1 0,31 1 0,-41 1 0,-1 0 0,1 0 0,-1 1 0,0 0 0,0 1 0,0 0 0,0 0 0,0 0 0,0 1 0,-1 0 0,0 1 0,0 0 0,0 0 0,0 0 0,5 7 0,-10-10 0,0 0 0,0 0 0,0 0 0,-1 0 0,1 0 0,-1 1 0,1-1 0,-1 1 0,0-1 0,0 1 0,0-1 0,0 1 0,0-1 0,-1 1 0,1 0 0,-1-1 0,0 1 0,0 0 0,0 0 0,0-1 0,-1 6 0,0-4 0,-1 0 0,1-1 0,-1 1 0,0-1 0,0 0 0,-1 1 0,1-1 0,-1 0 0,1 0 0,-1-1 0,0 1 0,0-1 0,-6 4 0,-2 1 0,0 0 0,-1-1 0,1-1 0,-1 0 0,-1-1 0,1 0 0,-1-1 0,-17 3 0,27-6 0,0 1 0,-1 0 0,0-1 0,0 0 0,1 1 0,-1-1 0,0 0 0,0-1 0,0 1 0,1-1 0,-1 0 0,0 0 0,1 0 0,-1 0 0,0 0 0,1-1 0,-4-2 0,39 9 0,-23-2 0,-1 1 0,1-1 0,0 2 0,-1-1 0,0 1 0,0 0 0,0 1 0,-1 0 0,9 9 0,-11-10 0,-1 0 0,-1 1 0,1-1 0,-1 1 0,0 0 0,0 0 0,-1 0 0,1 1 0,-1-1 0,-1 0 0,1 1 0,-1-1 0,0 1 0,-1 8 0,1-6 0,-1 0 0,0 0 0,0 0 0,-1 1 0,0-1 0,-1 0 0,0 0 0,-7 16 0,7-19 0,-1-1 0,0-1 0,0 1 0,-1 0 0,0-1 0,1 0 0,-2 0 0,1 0 0,0 0 0,-1-1 0,1 1 0,-1-1 0,0 0 0,0-1 0,-8 4 0,-2 0-72,-1-2 1,1 1-1,-1-2 0,1 0 0,-1 0 0,0-2 0,0 0 0,0-1 1,0 0-1,0-2 0,0 1 0,0-2 0,0 0 0,1-1 0,0-1 1,0 0-1,0-1 0,-21-12 0,10 1-6754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7.389"/>
    </inkml:context>
    <inkml:brush xml:id="br0">
      <inkml:brushProperty name="width" value="0.035" units="cm"/>
      <inkml:brushProperty name="height" value="0.035" units="cm"/>
      <inkml:brushProperty name="color" value="#66CC00"/>
    </inkml:brush>
  </inkml:definitions>
  <inkml:trace contextRef="#ctx0" brushRef="#br0">1 652 24575,'0'1'0,"-1"1"0,1 0 0,0-1 0,0 1 0,0-1 0,0 1 0,0 0 0,1-1 0,-1 1 0,0-1 0,1 1 0,-1 0 0,1-1 0,-1 1 0,1-1 0,0 0 0,0 1 0,0-1 0,-1 1 0,1-1 0,1 0 0,-1 0 0,0 0 0,0 0 0,0 0 0,1 0 0,-1 0 0,0 0 0,1 0 0,-1 0 0,1-1 0,-1 1 0,1 0 0,-1-1 0,1 0 0,-1 1 0,1-1 0,0 0 0,-1 0 0,1 0 0,-1 0 0,1 0 0,0 0 0,-1 0 0,1 0 0,2-2 0,4 0 0,0 0 0,-1-1 0,1 0 0,-1-1 0,1 1 0,-1-1 0,-1-1 0,10-6 0,87-87 0,-9 8 0,355-262 0,-412 328-86,75-55-1193,-95 64-5547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005"/>
    </inkml:context>
    <inkml:brush xml:id="br0">
      <inkml:brushProperty name="width" value="0.035" units="cm"/>
      <inkml:brushProperty name="height" value="0.035" units="cm"/>
      <inkml:brushProperty name="color" value="#66CC00"/>
    </inkml:brush>
  </inkml:definitions>
  <inkml:trace contextRef="#ctx0" brushRef="#br0">1 2 24575,'66'-1'0,"78"3"0,-141-2 0,0 0 0,0 0 0,0 1 0,-1-1 0,1 1 0,0-1 0,0 1 0,0 0 0,-1 1 0,1-1 0,0 0 0,-1 1 0,1-1 0,-1 1 0,0 0 0,1 0 0,-1 0 0,0 0 0,0 0 0,0 0 0,-1 0 0,1 1 0,0-1 0,-1 1 0,0-1 0,1 1 0,-1 0 0,0 0 0,0-1 0,-1 1 0,1 0 0,-1 0 0,1 0 0,-1 0 0,0 0 0,0 0 0,0-1 0,0 1 0,-2 6 0,-1 12 0,-2 0 0,0 0 0,-1 0 0,-13 28 0,8-21 0,-32 69 11,32-76-207,1-1-1,1 1 1,1 1-1,1 0 0,0 0 1,-3 29-1,8-25-6629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355"/>
    </inkml:context>
    <inkml:brush xml:id="br0">
      <inkml:brushProperty name="width" value="0.035" units="cm"/>
      <inkml:brushProperty name="height" value="0.035" units="cm"/>
      <inkml:brushProperty name="color" value="#66CC00"/>
    </inkml:brush>
  </inkml:definitions>
  <inkml:trace contextRef="#ctx0" brushRef="#br0">1 64 24575,'5'0'0,"2"-6"0,4-1 0,7 1 0,4 0 0,5 2 0,2 2 0,2-5 0,0 0 0,1 1 0,-1 1 0,0 1 0,1 2 0,-1 1 0,-6 1-8191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2.517"/>
    </inkml:context>
    <inkml:brush xml:id="br0">
      <inkml:brushProperty name="width" value="0.035" units="cm"/>
      <inkml:brushProperty name="height" value="0.035" units="cm"/>
      <inkml:brushProperty name="color" value="#66CC00"/>
    </inkml:brush>
  </inkml:definitions>
  <inkml:trace contextRef="#ctx0" brushRef="#br0">21066 1 24575,'-13'0'0,"6"-1"0,0 1 0,-1 0 0,1 1 0,0 0 0,-15 3 0,21-3 0,0-1 0,0 1 0,-1-1 0,1 1 0,0 0 0,0 0 0,0-1 0,0 1 0,0 0 0,0 0 0,0 0 0,0 0 0,0 0 0,0 0 0,0 1 0,1-1 0,-1 0 0,1 0 0,-1 1 0,1-1 0,-1 0 0,1 1 0,-1-1 0,1 0 0,0 1 0,0-1 0,0 0 0,0 1 0,0-1 0,0 1 0,0-1 0,0 0 0,1 1 0,-1-1 0,0 0 0,1 1 0,0 0 0,2 7 0,0 0 0,1-1 0,0 1 0,1-1 0,-1 0 0,2-1 0,-1 1 0,1-1 0,6 7 0,69 59 0,-36-35 0,-9-4 0,-2 1 0,51 66 0,-69-78 0,-1 0 0,-1 1 0,-1 1 0,-2 0 0,0 0 0,9 38 0,-2 4 0,-4 1 0,7 81 0,-18-112 0,-2-1 0,-2 1 0,-1-1 0,-2 0 0,-16 69 0,5-53 0,-3-1 0,-2-1 0,-2 0 0,-2-2 0,-3 0 0,-47 64 0,-177 211 0,204-271 0,-3-1 0,-2-3 0,-102 72 0,25-39-73,-3-6-1,-3-6 0,-4-5 1,-196 60-1,-604 111-294,-723 61-91,-6-37-237,893-142 578,-703 79 118,515-75 0,587-69-151,-971 110-545,570-118 612,-242 23 1002,425 30 1156,161-20-2126,-272 68 52,15 56 0,-623 199 0,470-62 0,285-99 0,336-155 0,-595 256 0,567-220 0,-394 208 0,314-108 0,180-114 0,-11 6 0,5 7 0,6 7 0,5 6 0,-222 264 0,336-358 0,-19 23 0,-57 91 0,94-129 0,1-1 0,0 2 0,2 0 0,1 0 0,1 1 0,1 0 0,1 1 0,-3 29 0,3 12 0,3 1 0,3 1 0,3-2 0,3 1 0,19 86 0,-20-132 0,2-1 0,0 0 0,1 0 0,1-1 0,1 0 0,1-1 0,1 0 0,0-1 0,22 25 0,-15-23 0,1 0 0,1-2 0,1 0 0,1-1 0,0-1 0,45 22 0,-22-18 0,0-2 0,2-1 0,0-3 0,0-2 0,2-2 0,-1-3 0,1-1 0,53-1 0,-46-7 0,1-1 0,-1-3 0,-1-3 0,0-2 0,65-22 0,58-30 0,-104 34 0,102-24 0,-145 46-120,-11 3-58,0 0 0,0-2 0,-1 0 1,0-1-1,-1-1 0,36-19 0,-40 16-6648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3.054"/>
    </inkml:context>
    <inkml:brush xml:id="br0">
      <inkml:brushProperty name="width" value="0.035" units="cm"/>
      <inkml:brushProperty name="height" value="0.035" units="cm"/>
      <inkml:brushProperty name="color" value="#66CC00"/>
    </inkml:brush>
  </inkml:definitions>
  <inkml:trace contextRef="#ctx0" brushRef="#br0">51 1 24575,'-2'0'0,"0"-1"0,0 1 0,0 0 0,0 0 0,1 0 0,-1 0 0,0 1 0,0-1 0,0 0 0,1 1 0,-1-1 0,0 1 0,0 0 0,1-1 0,-1 1 0,1 0 0,-1 0 0,1 0 0,-1 0 0,1 0 0,-1 1 0,1-1 0,0 0 0,0 1 0,-1-1 0,1 1 0,0-1 0,0 1 0,1-1 0,-1 1 0,0 0 0,1-1 0,-1 1 0,0 0 0,1 0 0,0-1 0,0 1 0,-1 0 0,1 0 0,0 0 0,0 0 0,0-1 0,1 1 0,-1 0 0,0 0 0,1 0 0,-1-1 0,2 3 0,3 12 0,0 0 0,2 0 0,0-1 0,11 19 0,-10-20 0,10 24 0,-14-27 0,2 1 0,-1-1 0,2 0 0,-1-1 0,14 17 0,14 5 0,0-2 0,2-1 0,1-2 0,54 30 0,-36-22 0,-47-30 0,-1 0 0,0 0 0,0 1 0,0 0 0,-1 0 0,0 0 0,0 1 0,0 0 0,-1 0 0,0 1 0,-1-1 0,1 1 0,-1 0 0,-1 0 0,0 1 0,0-1 0,0 1 0,-1-1 0,-1 1 0,1 0 0,-1 0 0,-1 0 0,0-1 0,0 1 0,-1 0 0,0 0 0,0 0 0,-1 0 0,0-1 0,0 1 0,-1-1 0,-6 12 0,-10 11 0,-2-2 0,-2 0 0,0-1 0,-2-1 0,-1-1 0,-31 23 0,18-14 0,-65 74 0,32-12 0,69-94-136,0-1-1,0 1 1,0-1-1,0 1 1,0-1-1,0 0 1,-1-1-1,1 1 0,-5 1 1,-11 3-6690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0.982"/>
    </inkml:context>
    <inkml:brush xml:id="br0">
      <inkml:brushProperty name="width" value="0.035" units="cm"/>
      <inkml:brushProperty name="height" value="0.035" units="cm"/>
    </inkml:brush>
  </inkml:definitions>
  <inkml:trace contextRef="#ctx0" brushRef="#br0">2 121 24575,'-1'8'0,"1"1"0,0 0 0,1 0 0,0 0 0,0 0 0,6 17 0,-6-23 0,1 0 0,0-1 0,0 1 0,0 0 0,0-1 0,0 1 0,0-1 0,1 0 0,-1 0 0,1 0 0,0 0 0,-1 0 0,1-1 0,0 1 0,0-1 0,0 1 0,0-1 0,1 0 0,-1-1 0,0 1 0,7 0 0,10 3 0,0-2 0,1 0 0,-1-1 0,0-2 0,28-2 0,-36 1 0,-1 0 0,1-1 0,0 0 0,-1-1 0,0 0 0,0-1 0,0 0 0,0 0 0,-1-1 0,14-11 0,16-14 0,-21 17 0,-1 0 0,0-1 0,0-1 0,-2-1 0,0-1 0,21-29 0,-29 30 0,-15 23 0,-16 28 0,2 3 0,-26 35 0,-10 17 0,18-21 0,15-29 0,2 0 0,2 2 0,-21 59 0,35-84-68,5-13-8,0-1 0,0 0-1,0 0 1,0 1 0,0-1-1,0 0 1,1 1 0,0-1-1,-1 0 1,1 1 0,0-1-1,0 1 1,0-1 0,0 1 0,1-1-1,0 4 1,7 8-6750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1.596"/>
    </inkml:context>
    <inkml:brush xml:id="br0">
      <inkml:brushProperty name="width" value="0.035" units="cm"/>
      <inkml:brushProperty name="height" value="0.035" units="cm"/>
    </inkml:brush>
  </inkml:definitions>
  <inkml:trace contextRef="#ctx0" brushRef="#br0">152 100 24575,'78'1'0,"89"-3"0,-163 2 0,0-1 0,0 0 0,0 0 0,0 0 0,0 0 0,0 0 0,0-1 0,0 0 0,-1 0 0,1 0 0,-1 0 0,6-5 0,-8 7 0,0-1 0,-1 0 0,1 0 0,0 1 0,-1-1 0,1 0 0,-1 0 0,1 0 0,-1 1 0,0-1 0,1 0 0,-1 0 0,0 0 0,0 0 0,1 0 0,-1 0 0,0 0 0,0 0 0,0 0 0,0 0 0,0 0 0,-1-1 0,1 0 0,-1 0 0,0 1 0,0-1 0,0 0 0,-1 1 0,1-1 0,0 0 0,-1 1 0,1 0 0,0-1 0,-1 1 0,0 0 0,1 0 0,-1 0 0,-2-2 0,-7-2 0,-1 0 0,1 1 0,-1 0 0,1 1 0,-1 1 0,0-1 0,0 2 0,-18-1 0,11 1 0,0 1 0,-1 1 0,1 1 0,-31 7 0,44-7 0,0 0 0,0 0 0,0 1 0,1 0 0,-1 0 0,1 0 0,0 0 0,0 1 0,0 0 0,0 0 0,0 0 0,1 1 0,-5 6 0,8-9 0,-1 0 0,1 0 0,0 0 0,0 0 0,-1 1 0,2-1 0,-1 1 0,0-1 0,0 0 0,1 1 0,-1 0 0,1-1 0,0 1 0,0-1 0,0 1 0,0-1 0,0 1 0,0-1 0,1 1 0,-1 0 0,1-1 0,0 0 0,0 1 0,0-1 0,0 1 0,0-1 0,0 0 0,1 0 0,-1 0 0,1 0 0,0 0 0,-1 0 0,5 3 0,8 7 0,2-1 0,-1 0 0,20 9 0,-15-9 0,-1 1 0,31 25 0,-46-34 0,0 1 0,-1-1 0,1 1 0,-1 0 0,0 0 0,0 0 0,0 1 0,0-1 0,-1 1 0,0 0 0,0-1 0,0 1 0,-1 0 0,1 0 0,-1 0 0,1 9 0,-2-11 0,0 1 0,0-1 0,-1 0 0,1 1 0,-1-1 0,0 0 0,1 0 0,-1 0 0,-1 0 0,1 0 0,0 0 0,-1 0 0,0 0 0,1 0 0,-1-1 0,-4 5 0,1-2 0,0-1 0,0 0 0,0 0 0,-1 0 0,0 0 0,0-1 0,-10 5 0,-4-1 0,0-1 0,-1-1 0,0 0 0,-23 1 0,-58-1-1365,75-5-5461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340"/>
    </inkml:context>
    <inkml:brush xml:id="br0">
      <inkml:brushProperty name="width" value="0.035" units="cm"/>
      <inkml:brushProperty name="height" value="0.035" units="cm"/>
    </inkml:brush>
  </inkml:definitions>
  <inkml:trace contextRef="#ctx0" brushRef="#br0">1 19 24575,'0'-1'0,"0"0"0,0 0 0,0 1 0,0-1 0,0 0 0,0 1 0,0-1 0,0 0 0,0 0 0,1 1 0,-1-1 0,0 0 0,1 1 0,-1-1 0,0 0 0,1 1 0,-1-1 0,1 1 0,-1-1 0,1 1 0,-1-1 0,1 1 0,-1-1 0,1 1 0,-1-1 0,1 1 0,0 0 0,-1-1 0,1 1 0,1-1 0,26 3 0,26 19 0,-53-20 0,273 155 0,-259-148 0,28 13 0,50 33 0,-93-54 3,1 1 0,0-1 0,0 0 0,-1 1 0,1-1 1,0 0-1,-1 1 0,1-1 0,-1 1 0,1-1 0,-1 1 0,1 0 0,-1-1 0,1 1 0,-1-1 0,1 1 0,-1 0 0,0-1 0,1 1 0,-1 0 0,0-1 0,0 1 0,1 0 0,-1 0 0,0-1 0,0 1 1,0 0-1,0 0 0,0 0 0,0 1 0,-1-1-95,0 0 1,0 0 0,0-1 0,0 1 0,0 0-1,-1 0 1,1-1 0,0 1 0,0 0-1,-1-1 1,1 1 0,0-1 0,0 0-1,-1 1 1,-2-1 0,-19 4-6735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888"/>
    </inkml:context>
    <inkml:brush xml:id="br0">
      <inkml:brushProperty name="width" value="0.035" units="cm"/>
      <inkml:brushProperty name="height" value="0.035" units="cm"/>
      <inkml:brushProperty name="color" value="#66CC00"/>
    </inkml:brush>
  </inkml:definitions>
  <inkml:trace contextRef="#ctx0" brushRef="#br0">0 81 24575,'0'-5'0,"5"-2"0,8 1 0,5 0 0,6 3 0,4 0 0,2 2 0,2 1 0,-6-6 0,-1 0 0,0-1 0,2 2 0,-5-4 0,-1 0 0,-3 2-8191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867"/>
    </inkml:context>
    <inkml:brush xml:id="br0">
      <inkml:brushProperty name="width" value="0.035" units="cm"/>
      <inkml:brushProperty name="height" value="0.035" units="cm"/>
    </inkml:brush>
  </inkml:definitions>
  <inkml:trace contextRef="#ctx0" brushRef="#br0">732 1 24575,'-12'-1'0,"1"2"0,-1-1 0,1 1 0,0 1 0,-1 0 0,1 1 0,0 0 0,1 1 0,-1 0 0,0 0 0,-13 9 0,-221 101 0,157-76 0,-137 80 0,198-100-1365,38-21-5461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298"/>
    </inkml:context>
    <inkml:brush xml:id="br0">
      <inkml:brushProperty name="width" value="0.035" units="cm"/>
      <inkml:brushProperty name="height" value="0.035" units="cm"/>
    </inkml:brush>
  </inkml:definitions>
  <inkml:trace contextRef="#ctx0" brushRef="#br0">55 106 24575,'0'-84'0,"0"62"0,0 59 0,0 18 0,2-4 0,-2 0 0,-3 1 0,-2-1 0,-22 96 0,5-69 0,23-75-1365,3-10-5461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720"/>
    </inkml:context>
    <inkml:brush xml:id="br0">
      <inkml:brushProperty name="width" value="0.035" units="cm"/>
      <inkml:brushProperty name="height" value="0.035" units="cm"/>
    </inkml:brush>
  </inkml:definitions>
  <inkml:trace contextRef="#ctx0" brushRef="#br0">156 1 24575,'0'0'0,"1"0"0,-1 0 0,0 0 0,1 0 0,-1 1 0,0-1 0,1 0 0,-1 0 0,0 1 0,1-1 0,-1 0 0,0 0 0,0 1 0,1-1 0,-1 0 0,0 1 0,0-1 0,0 0 0,0 1 0,1-1 0,-1 0 0,0 1 0,0-1 0,0 0 0,0 1 0,0-1 0,0 1 0,0-1 0,0 0 0,0 1 0,0-1 0,0 0 0,0 1 0,0-1 0,0 1 0,0-1 0,0 0 0,-1 1 0,1-1 0,0 0 0,0 1 0,0-1 0,-1 0 0,1 1 0,0-1 0,0 0 0,-1 0 0,1 1 0,0-1 0,0 0 0,-1 0 0,0 1 0,-13 20 0,-9 8 0,-1 0 0,-34 54 0,53-74 0,0 0 0,0 1 0,1 0 0,0 0 0,1 0 0,0 1 0,0-1 0,1 1 0,1 0 0,-1 16 0,2-24 0,0 0 0,0 1 0,1-1 0,0 0 0,-1 0 0,1 0 0,0 0 0,1 0 0,-1 0 0,0 0 0,1 0 0,0-1 0,-1 1 0,1 0 0,0-1 0,0 0 0,4 4 0,-1-2 0,0 0 0,1-1 0,-1 1 0,1-1 0,-1-1 0,1 1 0,0-1 0,8 3 0,3-1 0,-1-1 0,1-1 0,0 0 0,-1-1 0,33-3 0,-36 1 0,1-2 0,-1 1 0,0-2 0,0 0 0,-1 0 0,1-1 0,-1-1 0,0 0 0,-1-1 0,1 0 0,-1-1 0,-1 0 0,17-16 0,-20 18 0,-1-1 0,0-1 0,0 1 0,-1-1 0,1 0 0,-2 0 0,1-1 0,-1 1 0,-1-1 0,1 0 0,-1 0 0,-1 0 0,0 0 0,0-1 0,-1 1 0,0 0 0,-1-1 0,0 1 0,0-1 0,-2-10 0,0 14 0,1 0 0,-1 0 0,0 0 0,-1 1 0,1-1 0,-1 1 0,0-1 0,0 1 0,-1 0 0,0 0 0,0 0 0,0 1 0,0 0 0,-1-1 0,1 1 0,-1 1 0,0-1 0,0 1 0,-1 0 0,-7-4 0,6 4 0,-1 0 0,0 0 0,0 1 0,0 0 0,0 0 0,0 1 0,-1 0 0,1 0 0,0 1 0,0 0 0,-1 1 0,1 0 0,0 0 0,-14 4 0,-39 20-1365,34-14-5461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901"/>
    </inkml:context>
    <inkml:brush xml:id="br0">
      <inkml:brushProperty name="width" value="0.035" units="cm"/>
      <inkml:brushProperty name="height" value="0.035" units="cm"/>
    </inkml:brush>
  </inkml:definitions>
  <inkml:trace contextRef="#ctx0" brushRef="#br0">6 1 24575,'0'0'0,"0"0"0,-1 0 0,1 0 0,0 0 0,0 0 0,0 0 0,0 0 0,-1 0 0,1 0 0,0 0 0,0 0 0,0 0 0,-1 0 0,1 0 0,0 0 0,0 0 0,0 0 0,0 0 0,0 0 0,-1 0 0,1 0 0,0 0 0,0 0 0,0 1 0,0-1 0,0 0 0,-1 0 0,1 0 0,0 0 0,0 0 0,0 0 0,0 1 0,0-1 0,0 0 0,0 0 0,0 0 0,0 0 0,0 1 0,-1-1 0,1 0 0,0 0 0,0 0 0,0 0 0,0 1 0,0-1 0,0 0 0,0 0 0,0 0 0,0 0 0,1 1 0,-1-1 0,0 0 0,8 12 0,14 8 0,2-5 0,0-2 0,1 0 0,43 14 0,-33-13 0,40 21 0,-55-23 0,0 2 0,-1 0 0,0 0 0,21 23 0,-30-27 0,-1 0 0,0 1 0,0 1 0,-1-1 0,0 1 0,-1 1 0,0-1 0,6 20 0,-8-8-1365,-6-4-5461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1.617"/>
    </inkml:context>
    <inkml:brush xml:id="br0">
      <inkml:brushProperty name="width" value="0.035" units="cm"/>
      <inkml:brushProperty name="height" value="0.035" units="cm"/>
    </inkml:brush>
  </inkml:definitions>
  <inkml:trace contextRef="#ctx0" brushRef="#br0">33 268 24575,'19'0'0,"1"1"0,-1 0 0,0 1 0,0 2 0,0 0 0,22 7 0,-31-7 0,-1 0 0,1 1 0,-1 0 0,-1 0 0,1 1 0,-1 0 0,0 1 0,0-1 0,-1 1 0,1 1 0,-2 0 0,1 0 0,7 13 0,-9-14 0,-1 1 0,0 0 0,-1 0 0,0 0 0,0 0 0,0 0 0,-1 1 0,0-1 0,-1 1 0,1 10 0,-2-15 0,0-1 0,0 0 0,-1 1 0,1-1 0,-1 0 0,1 1 0,-1-1 0,0 0 0,0 0 0,-1 0 0,1 0 0,-1 0 0,1 0 0,-1 0 0,0 0 0,0-1 0,0 1 0,-1-1 0,1 1 0,0-1 0,-1 0 0,0 0 0,1 0 0,-1 0 0,0-1 0,0 1 0,0-1 0,-6 2 0,0 0 0,1-1 0,-1-1 0,0 0 0,0 0 0,0 0 0,0-1 0,0-1 0,0 0 0,0 0 0,0 0 0,0-1 0,0-1 0,0 1 0,1-2 0,0 1 0,-1-1 0,1 0 0,0-1 0,1 1 0,-1-2 0,1 1 0,0-1 0,1 0 0,-1-1 0,-7-9 0,8 9 0,-1-1 0,1 0 0,0-1 0,0 1 0,1-1 0,1 0 0,-1-1 0,1 1 0,1-1 0,0 0 0,0 0 0,1 0 0,0 0 0,1 0 0,0 0 0,1-1 0,0 1 0,0 0 0,1-1 0,0 1 0,1 0 0,4-11 0,-5 16 0,1 0 0,1 0 0,-1 0 0,1 0 0,0 0 0,0 0 0,1 1 0,-1 0 0,1 0 0,0 0 0,0 0 0,0 0 0,1 1 0,-1 0 0,1 0 0,0 0 0,-1 0 0,2 1 0,-1 0 0,0 0 0,9-2 0,6 0 0,0 2 0,1 0 0,-1 1 0,34 3 0,-32-1 0,1 0 0,33-5 0,-54 4 0,1-1 0,0 1 0,-1-1 0,1 1 0,-1-1 0,1 0 0,-1 0 0,0-1 0,1 1 0,-1 0 0,0-1 0,0 1 0,0-1 0,0 0 0,0 0 0,0 0 0,0 0 0,0 0 0,-1 0 0,1 0 0,-1 0 0,0-1 0,0 1 0,0-1 0,0 1 0,0-1 0,0 1 0,0-1 0,-1 1 0,1-6 0,-1 4 0,0 1 0,0 0 0,-1-1 0,1 1 0,-1 0 0,0-1 0,0 1 0,0 0 0,0 0 0,-1 0 0,1 0 0,-1 0 0,0 0 0,0 0 0,0 0 0,0 1 0,0-1 0,-1 1 0,1-1 0,-1 1 0,0 0 0,1 0 0,-7-3 0,-6-3 0,0 1 0,0 0 0,0 1 0,-29-7 0,39 13 0,1-1 0,-1 0 0,0 1 0,1 0 0,-1 0 0,0 0 0,0 1 0,1 0 0,-1 0 0,1 0 0,-1 0 0,1 1 0,-1-1 0,1 1 0,0 0 0,-1 1 0,1-1 0,1 1 0,-1 0 0,0-1 0,-3 5 0,-26 30-1365,22-19-5461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411"/>
    </inkml:context>
    <inkml:brush xml:id="br0">
      <inkml:brushProperty name="width" value="0.035" units="cm"/>
      <inkml:brushProperty name="height" value="0.035" units="cm"/>
    </inkml:brush>
  </inkml:definitions>
  <inkml:trace contextRef="#ctx0" brushRef="#br0">10 411 24575,'-1'0'0,"1"1"0,0-1 0,-1 0 0,1 0 0,0 0 0,0 0 0,-1 0 0,1 0 0,0 0 0,-1 0 0,1 0 0,0 0 0,0 0 0,-1 0 0,1-1 0,0 1 0,-1 0 0,1 0 0,0 0 0,0 0 0,-1 0 0,1-1 0,0 1 0,0 0 0,-1 0 0,1 0 0,0-1 0,0 1 0,0 0 0,0 0 0,-1-1 0,1 1 0,0 0 0,0 0 0,0-1 0,0 1 0,0 0 0,0-1 0,0 1 0,0 0 0,-1-1 0,9-13 0,22-16 0,-28 28 0,243-188 0,-103 86 0,-69 51-1365,-58 42-5461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354"/>
    </inkml:context>
    <inkml:brush xml:id="br0">
      <inkml:brushProperty name="width" value="0.035" units="cm"/>
      <inkml:brushProperty name="height" value="0.035" units="cm"/>
    </inkml:brush>
  </inkml:definitions>
  <inkml:trace contextRef="#ctx0" brushRef="#br0">20 61 24575,'-19'0'0,"41"-1"0,30-3 0,35-20 0,-66 17 0,1 0 0,0 2 0,1 0 0,-1 2 0,33-2 0,-52 5 0,0 0 0,-1 0 0,1 1 0,-1-1 0,1 1 0,-1-1 0,1 1 0,-1 0 0,1 0 0,-1 0 0,1 0 0,-1 0 0,0 1 0,0-1 0,0 1 0,0-1 0,0 1 0,0 0 0,0 0 0,0 0 0,1 3 0,0-1 0,-1 0 0,0 1 0,-1-1 0,1 1 0,-1 0 0,0 0 0,0-1 0,0 1 0,-1 0 0,0 8 0,-1 8 0,-1-1 0,-1 0 0,-1 0 0,-8 26 0,-84 213 0,85-239-1365,1-4-5461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737"/>
    </inkml:context>
    <inkml:brush xml:id="br0">
      <inkml:brushProperty name="width" value="0.035" units="cm"/>
      <inkml:brushProperty name="height" value="0.035" units="cm"/>
    </inkml:brush>
  </inkml:definitions>
  <inkml:trace contextRef="#ctx0" brushRef="#br0">6 44 24575,'-5'0'0,"8"0"0,10 0 0,12 0 0,7 0 0,4 0 0,1 0 0,-1 0 0,-1 0 0,-2-5 0,-1-2 0,0 1 0,-2 1 0,1 1 0,-1 2 0,1 0 0,-6-3 0,-6-2-8191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994"/>
    </inkml:context>
    <inkml:brush xml:id="br0">
      <inkml:brushProperty name="width" value="0.035" units="cm"/>
      <inkml:brushProperty name="height" value="0.035" units="cm"/>
    </inkml:brush>
  </inkml:definitions>
  <inkml:trace contextRef="#ctx0" brushRef="#br0">462 5 24575,'47'-2'0,"-34"1"0,1 0 0,0 1 0,0 0 0,-1 1 0,1 0 0,0 1 0,17 5 0,-30-7 0,0 1 0,0-1 0,0 1 0,0-1 0,-1 1 0,1-1 0,0 1 0,0 0 0,0-1 0,-1 1 0,1 0 0,0 0 0,-1-1 0,1 1 0,0 0 0,-1 0 0,1 0 0,-1 0 0,0 0 0,1 0 0,-1 0 0,0 0 0,1 0 0,-1 0 0,0 2 0,0-1 0,0 1 0,-1 0 0,1 0 0,-1 0 0,1-1 0,-1 1 0,0 0 0,0-1 0,-2 5 0,-3 3 0,0 0 0,-1-1 0,-12 16 0,-8 1 0,0-1 0,-53 36 0,-23 22 0,-119 112 0,210-185-111,-4 6-140,-1-1 0,0-1 1,-1 0-1,-27 15 0,24-20-6575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6.670"/>
    </inkml:context>
    <inkml:brush xml:id="br0">
      <inkml:brushProperty name="width" value="0.035" units="cm"/>
      <inkml:brushProperty name="height" value="0.035" units="cm"/>
    </inkml:brush>
  </inkml:definitions>
  <inkml:trace contextRef="#ctx0" brushRef="#br0">0 1 24575,'3'0'0,"0"1"0,0 0 0,-1-1 0,1 1 0,0 0 0,-1 1 0,1-1 0,-1 0 0,1 1 0,-1 0 0,0-1 0,1 1 0,-1 0 0,0 0 0,2 4 0,32 40 0,-25-30 0,14 20 0,33 63 0,-40-65 0,1-2 0,41 54 0,-35-48-1365,-17-19-5461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4.354"/>
    </inkml:context>
    <inkml:brush xml:id="br0">
      <inkml:brushProperty name="width" value="0.035" units="cm"/>
      <inkml:brushProperty name="height" value="0.035" units="cm"/>
      <inkml:brushProperty name="color" value="#66CC00"/>
    </inkml:brush>
  </inkml:definitions>
  <inkml:trace contextRef="#ctx0" brushRef="#br0">32 1 24575,'1'9'0,"0"1"0,0-1 0,1 1 0,1-1 0,3 10 0,8 36 0,2 35 0,-10-61 0,-1 0 0,2 39 0,-5-20 0,-2 1 0,-2-1 0,-17 95 0,-13 58 0,19-96 0,-4 18 0,12-99-455,2 1 0,-1 34 0,4-33-6371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8.411"/>
    </inkml:context>
    <inkml:brush xml:id="br0">
      <inkml:brushProperty name="width" value="0.035" units="cm"/>
      <inkml:brushProperty name="height" value="0.035" units="cm"/>
    </inkml:brush>
  </inkml:definitions>
  <inkml:trace contextRef="#ctx0" brushRef="#br0">156 56 24575,'0'-2'0,"1"-1"0,0 1 0,0 0 0,0 0 0,0 0 0,0 0 0,0 0 0,0 1 0,1-1 0,-1 0 0,1 0 0,-1 1 0,1-1 0,0 1 0,0 0 0,-1-1 0,1 1 0,0 0 0,0 0 0,0 0 0,5-1 0,44-14 0,-47 15 0,1 0 0,-1 1 0,0-1 0,1 1 0,-1 0 0,1 1 0,-1-1 0,0 1 0,1 0 0,-1 0 0,0 0 0,0 1 0,0-1 0,0 1 0,0 0 0,0 0 0,0 0 0,0 1 0,-1 0 0,0-1 0,1 1 0,-1 0 0,0 0 0,0 1 0,0-1 0,-1 1 0,1-1 0,-1 1 0,0 0 0,0 0 0,0 0 0,-1 0 0,0 0 0,2 7 0,-1-2 0,0 0 0,-1 0 0,0 0 0,0 1 0,-1-1 0,-1 0 0,1 1 0,-1-1 0,-1 0 0,0 0 0,0 0 0,-1 0 0,0 0 0,0 0 0,-7 11 0,0-5 0,0-1 0,-1 0 0,-1 0 0,0-1 0,-1 0 0,-25 19 0,-94 51 0,60-40 0,70-42 0,0 0 0,0 0 0,0 0 0,0 0 0,0 0 0,0 1 0,1-1 0,-1 1 0,1-1 0,-1 1 0,1 0 0,-1-1 0,1 1 0,0 0 0,0 0 0,0 0 0,0 0 0,0 0 0,0 0 0,1 0 0,-1 0 0,1 0 0,-1 1 0,1 3 0,1-4 0,0 1 0,0-1 0,0 0 0,1 0 0,-1 1 0,1-1 0,-1 0 0,1 0 0,0-1 0,0 1 0,0 0 0,0-1 0,0 1 0,0-1 0,0 1 0,0-1 0,1 0 0,-1 0 0,1 0 0,-1 0 0,5 0 0,22 7 0,0-1 0,52 4 0,-18-3 0,-23-3-682,44 0-1,-58-4-6143</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9.308"/>
    </inkml:context>
    <inkml:brush xml:id="br0">
      <inkml:brushProperty name="width" value="0.035" units="cm"/>
      <inkml:brushProperty name="height" value="0.035" units="cm"/>
    </inkml:brush>
  </inkml:definitions>
  <inkml:trace contextRef="#ctx0" brushRef="#br0">194 94 24575,'0'-3'0,"0"-1"0,0 1 0,1-1 0,-1 1 0,1-1 0,0 1 0,0-1 0,0 1 0,0-1 0,0 1 0,1 0 0,0 0 0,-1 0 0,1 0 0,0 0 0,1 0 0,-1 0 0,0 1 0,1-1 0,3-2 0,-1 2 0,1-1 0,-1 2 0,1-1 0,0 1 0,0 0 0,0 0 0,0 0 0,0 1 0,0 0 0,12-1 0,-2 2 0,1 0 0,0 1 0,-1 1 0,1 0 0,-1 2 0,0 0 0,0 0 0,16 8 0,-27-10 0,1 1 0,-1 0 0,1 0 0,-1 1 0,0-1 0,-1 1 0,1 0 0,-1 0 0,1 1 0,-1-1 0,0 1 0,-1 0 0,1 0 0,-1 0 0,0 1 0,4 10 0,-6-12 0,0 0 0,0-1 0,-1 1 0,1 0 0,-1 0 0,0 0 0,0-1 0,0 1 0,-1 0 0,1 0 0,-1 0 0,0-1 0,0 1 0,-1 0 0,1-1 0,0 1 0,-1-1 0,0 0 0,0 1 0,0-1 0,0 0 0,-1 0 0,1 0 0,-1 0 0,0-1 0,0 1 0,-4 2 0,-7 5 0,0-1 0,-1-1 0,0-1 0,0 0 0,-1 0 0,0-2 0,0 0 0,0-1 0,-1 0 0,1-2 0,-1 0 0,0 0 0,-20-2 0,110 26 0,-54-20 0,0 1 0,-1 1 0,0 1 0,0 1 0,-1 0 0,24 20 0,-38-28 0,0 0 0,0 1 0,-1-1 0,1 1 0,0 0 0,-1 0 0,0 0 0,0 0 0,0 0 0,0 1 0,0-1 0,0 1 0,-1-1 0,0 1 0,0-1 0,0 1 0,0 0 0,0 0 0,-1-1 0,0 1 0,0 0 0,0 0 0,0 0 0,0-1 0,-1 1 0,0 0 0,0 0 0,0-1 0,0 1 0,0 0 0,-1-1 0,1 0 0,-1 1 0,0-1 0,0 0 0,0 0 0,-1 0 0,1 0 0,-1 0 0,0 0 0,-3 2 0,-1 1 0,0 0 0,0-1 0,-1 1 0,1-1 0,-1-1 0,0 0 0,-1 0 0,1 0 0,-1-1 0,0 0 0,0-1 0,0 0 0,-15 1 0,-12 0 0,0-2 0,-42-4 0,26 1 0,39 2-136,0-1-1,0-1 1,0 0-1,0-1 1,1 0-1,-1-1 1,1 0-1,0-1 0,-16-8 1,9 2-6690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0.230"/>
    </inkml:context>
    <inkml:brush xml:id="br0">
      <inkml:brushProperty name="width" value="0.035" units="cm"/>
      <inkml:brushProperty name="height" value="0.035" units="cm"/>
    </inkml:brush>
  </inkml:definitions>
  <inkml:trace contextRef="#ctx0" brushRef="#br0">45 362 24575,'-1'2'0,"-1"1"0,1-1 0,-1 0 0,0 0 0,0 0 0,0 1 0,0-2 0,0 1 0,0 0 0,0 0 0,-1-1 0,1 1 0,0-1 0,-1 0 0,1 0 0,-1 0 0,-4 1 0,7-2 0,0 0 0,-1-1 0,1 1 0,0-1 0,0 1 0,-1-1 0,1 1 0,0-1 0,0 1 0,0-1 0,0 1 0,0-1 0,0 1 0,0-1 0,0 1 0,0-1 0,0 0 0,0 1 0,0-1 0,0 1 0,0-1 0,0 1 0,0-1 0,1 1 0,-1-1 0,0 1 0,0-1 0,1 1 0,-1 0 0,0-1 0,1 1 0,-1-1 0,0 1 0,1 0 0,-1-1 0,1 0 0,13-22 0,27-21 0,1 2 0,2 1 0,62-43 0,32-29 0,-133 109 0,0 0 0,-1 1 0,1 0 0,1 0 0,9-5 0,-14 8 0,0 0 0,-1-1 0,1 1 0,0-1 0,0 1 0,0 0 0,0-1 0,-1 1 0,1 0 0,0 0 0,0 0 0,0 0 0,0 0 0,0 0 0,-1 0 0,1 0 0,0 0 0,0 0 0,0 0 0,0 1 0,-1-1 0,1 0 0,0 1 0,0-1 0,0 0 0,-1 1 0,1-1 0,0 1 0,-1-1 0,1 1 0,0 0 0,-1-1 0,1 1 0,-1-1 0,1 1 0,-1 0 0,1 0 0,-1-1 0,1 1 0,-1 0 0,0 0 0,1 0 0,-1-1 0,0 1 0,0 0 0,0 0 0,1 0 0,-1 0 0,0 1 0,-1 1 0,1 0 0,0 0 0,-1-1 0,1 1 0,-1 0 0,0 0 0,0-1 0,0 1 0,-1-1 0,1 1 0,0-1 0,-1 1 0,0-1 0,-3 4 0,-33 32 0,26-27 0,-22 19 0,-58 37 0,59-45 0,1 2 0,-46 44 0,76-66-124,0 0 0,0 0 0,0 0 0,-1 0 0,1-1 0,0 1-1,-1-1 1,1 1 0,-1-1 0,-3 2 0,-5-2-6702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2.582"/>
    </inkml:context>
    <inkml:brush xml:id="br0">
      <inkml:brushProperty name="width" value="0.035" units="cm"/>
      <inkml:brushProperty name="height" value="0.035" units="cm"/>
    </inkml:brush>
  </inkml:definitions>
  <inkml:trace contextRef="#ctx0" brushRef="#br0">0 64 24575,'1'-1'0,"-1"0"0,1 0 0,-1 0 0,0 0 0,1 0 0,0 0 0,-1 0 0,1 1 0,0-1 0,-1 0 0,1 0 0,0 1 0,0-1 0,-1 0 0,1 1 0,0-1 0,0 1 0,0-1 0,0 1 0,0-1 0,0 1 0,0 0 0,0 0 0,1-1 0,30-6 0,-28 6 0,25-2 0,1 1 0,34 2 0,-45 2 0,0-2 0,0 0 0,0-1 0,0-1 0,0-1 0,0-1 0,26-8 0,-44 12 0,-1 0 0,0 0 0,0 0 0,0 0 0,0 0 0,0 0 0,0 0 0,1 0 0,-1 0 0,0 0 0,0 0 0,0 0 0,0 0 0,0 0 0,0 0 0,1 0 0,-1 0 0,0 0 0,0 0 0,0 0 0,0 0 0,0 0 0,0 0 0,0-1 0,1 1 0,-1 0 0,0 0 0,0 0 0,0 0 0,0 0 0,0 0 0,0 0 0,0 0 0,0-1 0,0 1 0,0 0 0,0 0 0,0 0 0,0 0 0,0 0 0,0 0 0,0-1 0,0 1 0,0 0 0,0 0 0,0 0 0,0 0 0,0 0 0,0-1 0,0 1 0,0 0 0,0 0 0,0 0 0,0 0 0,0 0 0,0 0 0,0 0 0,0-1 0,0 1 0,0 0 0,-1 0 0,1 0 0,0 0 0,-13-4 0,-18 1 0,12 2 0,0 1 0,1 0 0,-1 2 0,1 0 0,-32 9 0,41-8 0,0 0 0,0 1 0,0 1 0,1-1 0,0 1 0,0 1 0,0 0 0,0 0 0,1 0 0,0 1 0,0 0 0,-10 14 0,12-14 0,0-1 0,1 1 0,-1 0 0,1 0 0,1 1 0,-4 9 0,6-15 0,1 0 0,0-1 0,-1 1 0,1 0 0,0 0 0,0-1 0,0 1 0,0 0 0,0 0 0,1-1 0,-1 1 0,0 0 0,1-1 0,-1 1 0,1 0 0,0-1 0,-1 1 0,1 0 0,0-1 0,0 0 0,0 1 0,0-1 0,0 1 0,1-1 0,-1 0 0,0 0 0,0 0 0,1 0 0,-1 0 0,1 0 0,-1 0 0,1 0 0,0 0 0,-1-1 0,4 2 0,18 6 0,1-1 0,45 7 0,-51-12 0,0 1 0,-1 1 0,0 0 0,0 1 0,0 1 0,0 1 0,21 12 0,-36-18 0,0 1 0,1-1 0,-1 1 0,0-1 0,0 1 0,0 0 0,0 0 0,0 0 0,0 0 0,-1 1 0,1-1 0,-1 0 0,0 1 0,1-1 0,-1 1 0,0-1 0,0 1 0,-1-1 0,1 1 0,0 0 0,-1 0 0,0-1 0,1 1 0,-1 0 0,0 0 0,-1-1 0,1 1 0,0 0 0,-1-1 0,0 1 0,1 0 0,-1-1 0,0 1 0,0-1 0,-1 1 0,1-1 0,0 1 0,-1-1 0,1 0 0,-5 4 0,1 1 0,-1 0 0,0-1 0,0 0 0,-1-1 0,0 1 0,0-1 0,0 0 0,0-1 0,-1 0 0,1 0 0,-1 0 0,-11 2 0,0-2 30,0-1 0,-1 0 0,-24-1 0,38-1-136,-1-1 0,1-1 0,-1 1 0,1-1 0,-1 0 0,1 0-1,0-1 1,-1 0 0,1 0 0,0 0 0,0-1 0,0 0 0,-7-5 0,0-6-6720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1.696"/>
    </inkml:context>
    <inkml:brush xml:id="br0">
      <inkml:brushProperty name="width" value="0.035" units="cm"/>
      <inkml:brushProperty name="height" value="0.035" units="cm"/>
    </inkml:brush>
  </inkml:definitions>
  <inkml:trace contextRef="#ctx0" brushRef="#br0">7 35 24575,'-4'-19'0,"2"5"0,3 14 0,0-1 0,0 1 0,0 0 0,1 0 0,-1 0 0,0 0 0,0 0 0,0 0 0,1 0 0,-1 0 0,0 0 0,0 1 0,0-1 0,0 0 0,0 1 0,1-1 0,-1 1 0,1 0 0,26 11 0,0 1 0,-1 1 0,0 1 0,-2 2 0,30 23 0,113 109 0,-164-145 17,0 0 0,0 0 1,-1 0-1,1 1 0,-1-1 0,4 9 0,-6-12-72,-1 1 0,1-1 0,-1 1 0,1-1 0,-1 1 0,1-1 0,-1 1 0,0 0 0,0-1 0,1 1 0,-1 0 0,-1-1 0,1 1 0,0 0 0,0-1 0,-1 1 0,1-1 0,0 1 0,-1 0 0,0-1 0,1 1 0,-1-1 0,0 0 0,0 1 0,0-1 0,-1 2 0,-13 11-6771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3.276"/>
    </inkml:context>
    <inkml:brush xml:id="br0">
      <inkml:brushProperty name="width" value="0.035" units="cm"/>
      <inkml:brushProperty name="height" value="0.035" units="cm"/>
    </inkml:brush>
  </inkml:definitions>
  <inkml:trace contextRef="#ctx0" brushRef="#br0">222 4 24575,'0'0'0,"0"0"0,0-1 0,0 1 0,0 0 0,0 0 0,0 0 0,0 0 0,0 0 0,0 0 0,0-1 0,0 1 0,0 0 0,0 0 0,0 0 0,0 0 0,0 0 0,0 0 0,0 0 0,0-1 0,0 1 0,-1 0 0,1 0 0,0 0 0,0 0 0,0 0 0,0 0 0,0 0 0,0 0 0,0 0 0,0 0 0,-1 0 0,1 0 0,0 0 0,0 0 0,0 0 0,0 0 0,0 0 0,0 0 0,-1 0 0,1 0 0,0 0 0,0 0 0,0 0 0,0 0 0,0 0 0,0 0 0,-1 0 0,1 0 0,0 0 0,0 0 0,0 0 0,0 0 0,0 0 0,0 0 0,0 0 0,0 0 0,-1 0 0,1 1 0,0-1 0,0 0 0,-12 10 0,-9 14 0,-19 35 0,-89 103 0,128-162 0,0 1 0,0 0 0,0 0 0,0 0 0,0 0 0,0 0 0,0 1 0,0-1 0,1 0 0,-1 0 0,0 0 0,1 1 0,-1-1 0,1 0 0,-1 1 0,1-1 0,-1 0 0,1 1 0,0-1 0,0 1 0,0-1 0,0 1 0,0-1 0,1 3 0,-1-3 0,2 0 0,-1 0 0,0 0 0,0 0 0,0 0 0,0 0 0,1-1 0,-1 1 0,0 0 0,1-1 0,-1 1 0,0-1 0,1 0 0,-1 1 0,1-1 0,-1 0 0,0 0 0,1 0 0,1 0 0,11 1 0,-1-2 0,1 0 0,24-5 0,11-11 0,-43 14 0,1 0 0,0 0 0,1 1 0,-1-1 0,0 2 0,0-1 0,1 1 0,-1 0 0,1 0 0,-1 1 0,9 1 0,-14 0 4,0 0-1,0 0 0,1 0 0,-1 0 1,0 0-1,0 1 0,-1-1 0,1 1 1,0 0-1,0-1 0,-1 1 0,1 0 1,-1 0-1,0 0 0,1 0 1,-1 0-1,0 0 0,0 0 0,0 0 1,-1 1-1,1-1 0,0 0 0,-1 1 1,0-1-1,1 5 0,0 8-232,0 0-1,-2 28 0,0-28-531,0 12-6065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4.734"/>
    </inkml:context>
    <inkml:brush xml:id="br0">
      <inkml:brushProperty name="width" value="0.035" units="cm"/>
      <inkml:brushProperty name="height" value="0.035" units="cm"/>
    </inkml:brush>
  </inkml:definitions>
  <inkml:trace contextRef="#ctx0" brushRef="#br0">46 240 24575,'-1'6'0,"0"1"0,-1-1 0,0 0 0,0 0 0,0 0 0,-1 0 0,1 0 0,-1-1 0,-5 7 0,-11 28 0,19-40 0,0 0 0,0 0 0,0 0 0,0 0 0,-1 0 0,1 0 0,0 1 0,0-1 0,0 0 0,0 0 0,0 0 0,0 0 0,0 0 0,0 0 0,0 1 0,0-1 0,0 0 0,0 0 0,0 0 0,0 0 0,0 0 0,0 1 0,0-1 0,0 0 0,0 0 0,0 0 0,0 0 0,0 0 0,0 1 0,1-1 0,-1 0 0,0 0 0,0 0 0,0 0 0,0 0 0,0 0 0,0 0 0,0 0 0,0 1 0,0-1 0,1 0 0,-1 0 0,0 0 0,0 0 0,0 0 0,0 0 0,0 0 0,1 0 0,-1 0 0,0 0 0,0 0 0,0 0 0,0 0 0,0 0 0,1 0 0,-1 0 0,0 0 0,0 0 0,12-6 0,11-12 0,114-129 0,8-7 0,-142 150 0,1 1 0,0 0 0,0 0 0,0 1 0,0-1 0,1 1 0,4-3 0,-8 5 0,-1 0 0,0 0 0,1 0 0,-1 0 0,1 0 0,-1 0 0,0 0 0,1 0 0,-1 0 0,1 0 0,-1 0 0,0 0 0,1 0 0,-1 0 0,1 0 0,-1 0 0,0 0 0,1 0 0,-1 0 0,0 0 0,1 1 0,-1-1 0,0 0 0,1 0 0,-1 1 0,0-1 0,1 0 0,-1 0 0,0 1 0,0-1 0,1 0 0,-1 1 0,-2 23 0,-4-10 0,1-1 0,-2 0 0,0 0 0,0 0 0,-2-1 0,-10 14 0,-67 67 0,41-46 0,41-43 0,-24 25 0,28-28 0,-1-1 0,1 1 0,-1-1 0,1 1 0,-1 0 0,1-1 0,-1 1 0,1-1 0,-1 1 0,1-1 0,-1 0 0,0 1 0,1-1 0,-1 0 0,0 1 0,1-1 0,-1 0 0,0 0 0,1 1 0,-1-1 0,0 0 0,0 0 0,1 0 0,-1 0 0,0 0 0,0 0 0,1 0 0,-1 0 0,0 0 0,0-1 0,1 1 0,-1 0 0,0 0 0,1-1 0,-1 1 0,0 0 0,1-1 0,-2 0 0,3-3 0,0 1 0,0-1 0,0 1 0,0 0 0,1-1 0,-1 1 0,1 0 0,0 0 0,0 0 0,0 0 0,5-5 0,-2 1 0,13-19-273,2 1 0,0 0 0,2 1 0,33-28 0,-38 39-6553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5.392"/>
    </inkml:context>
    <inkml:brush xml:id="br0">
      <inkml:brushProperty name="width" value="0.035" units="cm"/>
      <inkml:brushProperty name="height" value="0.035" units="cm"/>
    </inkml:brush>
  </inkml:definitions>
  <inkml:trace contextRef="#ctx0" brushRef="#br0">247 20 24575,'0'-1'0,"1"1"0,-1-1 0,0 0 0,0 0 0,-1 1 0,1-1 0,0 0 0,0 0 0,0 1 0,0-1 0,-1 0 0,1 0 0,0 1 0,-1-1 0,1 1 0,0-1 0,-1 0 0,1 1 0,-1-1 0,1 1 0,-1-1 0,1 1 0,-1-1 0,0 1 0,1-1 0,-1 1 0,1-1 0,-1 1 0,0 0 0,1-1 0,-2 1 0,-27 3 0,21 0 0,0 0 0,0 1 0,0 0 0,-13 10 0,4 3 0,1 1 0,0 0 0,1 1 0,1 1 0,1 1 0,1 0 0,0 0 0,-13 38 0,23-52 0,-1 1 0,1-1 0,1 0 0,-1 1 0,1-1 0,0 0 0,1 1 0,0 0 0,0-1 0,1 1 0,2 11 0,-2-15 0,1 0 0,-1 0 0,1-1 0,0 1 0,0-1 0,0 1 0,0-1 0,0 0 0,1 1 0,0-2 0,-1 1 0,1 0 0,0 0 0,1-1 0,-1 1 0,0-1 0,1 0 0,-1 0 0,1-1 0,0 1 0,-1-1 0,8 2 0,6 2 0,0-2 0,0-1 0,0 0 0,1-1 0,-1 0 0,25-4 0,-34 3 0,1-1 0,-1-1 0,1 1 0,-1-2 0,0 1 0,0-1 0,0 0 0,0 0 0,0-1 0,-1 0 0,0-1 0,0 0 0,0 0 0,11-11 0,-17 15 0,0 0 0,0 0 0,0 0 0,0 0 0,0 0 0,0 0 0,-1 0 0,1 0 0,0 0 0,-1 0 0,1-1 0,-1 1 0,1 0 0,-1-1 0,0 1 0,1 0 0,-1-1 0,0 1 0,0 0 0,0-1 0,0 1 0,0 0 0,0-1 0,0 1 0,-1 0 0,1-1 0,0 1 0,-1 0 0,0-2 0,-1 1 0,0 0 0,0 0 0,0 0 0,0 0 0,-1 1 0,1-1 0,0 1 0,-1-1 0,1 1 0,-1 0 0,1 0 0,-1 0 0,-3-1 0,-10-2 0,-1 1 0,0 0 0,-23 0 0,27 2 15,0 1 0,0 0 0,0 1 0,0 1 0,1 0 0,-1 1 0,-13 4 0,18-4-139,0 1 0,1 0 1,0 0-1,-1 0 0,1 1 0,1 0 1,-1 1-1,1-1 0,0 1 0,0 0 1,-9 13-1,5-3-6702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7.083"/>
    </inkml:context>
    <inkml:brush xml:id="br0">
      <inkml:brushProperty name="width" value="0.035" units="cm"/>
      <inkml:brushProperty name="height" value="0.035" units="cm"/>
    </inkml:brush>
  </inkml:definitions>
  <inkml:trace contextRef="#ctx0" brushRef="#br0">0 280 24575,'21'-1'0,"0"-2"0,0 0 0,-1-1 0,1-1 0,-1-2 0,0 1 0,-1-2 0,0-1 0,0 0 0,28-20 0,-1-6 0,79-80 0,-85 75 0,-40 40 0,1-1 0,-1 1 0,0 0 0,0-1 0,0 1 0,1 0 0,-1 0 0,0-1 0,1 1 0,-1 0 0,0-1 0,0 1 0,1 0 0,-1 0 0,1 0 0,-1 0 0,0-1 0,1 1 0,-1 0 0,0 0 0,1 0 0,-1 0 0,1 0 0,-1 0 0,0 0 0,1 0 0,-1 0 0,1 0 0,-1 0 0,0 0 0,1 0 0,-1 0 0,0 0 0,1 0 0,-1 1 0,1-1 0,2 17 0,-9 39 0,3-37 0,-14 108 0,-3 45 0,4-40 0,10-100 0,1 0 0,2 1 0,2 57 0,5-65-1365,3-6-5461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8.521"/>
    </inkml:context>
    <inkml:brush xml:id="br0">
      <inkml:brushProperty name="width" value="0.035" units="cm"/>
      <inkml:brushProperty name="height" value="0.035" units="cm"/>
    </inkml:brush>
  </inkml:definitions>
  <inkml:trace contextRef="#ctx0" brushRef="#br0">116 118 24575,'-2'0'0,"1"0"0,-1 0 0,0 0 0,0 0 0,1 0 0,-1 0 0,0-1 0,1 1 0,-1-1 0,0 1 0,1-1 0,-1 1 0,1-1 0,-1 0 0,0 0 0,1 0 0,0 0 0,-1 0 0,1 0 0,0 0 0,-1 0 0,1 0 0,0-1 0,0 1 0,0-1 0,0 1 0,0 0 0,1-1 0,-1 0 0,0 1 0,1-1 0,-1 1 0,1-1 0,-1 0 0,1 1 0,0-1 0,0 0 0,-1 0 0,1 1 0,1-1 0,-1 0 0,0 0 0,0 1 0,1-1 0,-1 0 0,1 1 0,-1-1 0,1 1 0,0-1 0,-1 0 0,1 1 0,0 0 0,0-1 0,0 1 0,0-1 0,0 1 0,1 0 0,-1 0 0,0 0 0,1 0 0,-1 0 0,0 0 0,1 0 0,2-1 0,8-5 0,-1 2 0,1-1 0,-1 2 0,2-1 0,-1 2 0,0-1 0,1 2 0,-1 0 0,1 0 0,0 1 0,19 1 0,-31 0 0,0 0 0,0 0 0,-1 0 0,1 1 0,0-1 0,0 0 0,0 1 0,0-1 0,0 0 0,0 1 0,-1-1 0,1 1 0,0-1 0,0 1 0,0-1 0,-1 1 0,1 0 0,0-1 0,-1 1 0,1 0 0,-1 0 0,1 0 0,-1-1 0,1 1 0,-1 0 0,0 0 0,1 0 0,-1 0 0,0 0 0,0 0 0,1-1 0,-1 1 0,0 0 0,0 0 0,0 0 0,0 0 0,0 0 0,0 0 0,-1 0 0,1 0 0,0 0 0,0 0 0,-1 0 0,1 0 0,0-1 0,-1 1 0,0 1 0,-26 40 0,8-21 0,-1-2 0,0 0 0,-32 22 0,32-27 0,1 1 0,0 2 0,1 0 0,1 0 0,-16 22 0,32-37 0,-1 0 0,1-1 0,0 1 0,-1 0 0,1 0 0,0 0 0,0 0 0,0 0 0,1 1 0,-1-1 0,0 0 0,1 0 0,0 0 0,-1 1 0,1-1 0,0 0 0,0 1 0,0-1 0,0 0 0,1 0 0,-1 1 0,1-1 0,-1 0 0,2 3 0,0-2 0,0-1 0,0 1 0,0-1 0,1 0 0,-1 1 0,1-1 0,-1 0 0,1-1 0,0 1 0,0 0 0,0-1 0,0 1 0,0-1 0,5 2 0,7 1 0,0-1 0,1-1 0,-1 0 0,0 0 0,31-2 0,-17-5-1365,-7-2-5461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5.794"/>
    </inkml:context>
    <inkml:brush xml:id="br0">
      <inkml:brushProperty name="width" value="0.035" units="cm"/>
      <inkml:brushProperty name="height" value="0.035" units="cm"/>
      <inkml:brushProperty name="color" value="#66CC00"/>
    </inkml:brush>
  </inkml:definitions>
  <inkml:trace contextRef="#ctx0" brushRef="#br0">34 346 24575,'16'0'0,"0"1"0,-1 0 0,1-2 0,-1 0 0,0 0 0,1-1 0,-1-1 0,0-1 0,0 0 0,-1-1 0,27-12 0,-30 11 0,-1-1 0,0 0 0,0 0 0,-1-1 0,0 0 0,-1 0 0,0-1 0,0 0 0,-1-1 0,12-19 0,-15 23 0,-1-1 0,0 1 0,-1-1 0,1 0 0,-1 0 0,-1 0 0,1 0 0,-1 0 0,-1 0 0,1-1 0,-1 1 0,0 0 0,-1 0 0,0 0 0,0-1 0,0 1 0,-1 0 0,0 0 0,-4-9 0,3 12 0,1 0 0,-1 1 0,0-1 0,1 1 0,-2 0 0,1-1 0,0 1 0,-1 1 0,1-1 0,-1 0 0,0 1 0,0 0 0,0 0 0,0 0 0,0 0 0,0 1 0,-1 0 0,1-1 0,0 2 0,-1-1 0,1 0 0,-1 1 0,1 0 0,-1 0 0,1 0 0,-7 2 0,2-2 0,-1 1 0,1 1 0,-1 0 0,1 0 0,-1 1 0,1 0 0,0 0 0,0 1 0,1 1 0,-1-1 0,-10 9 0,8-4 0,0 0 0,0 1 0,1 1 0,1 0 0,0 0 0,0 1 0,1 0 0,0 0 0,1 1 0,1 0 0,0 1 0,1-1 0,0 1 0,1 0 0,0 0 0,2 0 0,-1 1 0,2-1 0,0 1 0,0-1 0,3 21 0,-1-31 0,-1-1 0,1 0 0,0 0 0,-1 0 0,2 0 0,-1 0 0,0 0 0,1 0 0,-1 0 0,1 0 0,0-1 0,0 1 0,0-1 0,0 1 0,0-1 0,0 0 0,1 0 0,-1 0 0,1 0 0,0 0 0,-1 0 0,1-1 0,0 1 0,0-1 0,0 0 0,0 0 0,0 0 0,1 0 0,5 0 0,9 1 0,1 0 0,0-1 0,-1-2 0,23-2 0,-9 1 0,30 0-1365,-35 1-5461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9.574"/>
    </inkml:context>
    <inkml:brush xml:id="br0">
      <inkml:brushProperty name="width" value="0.035" units="cm"/>
      <inkml:brushProperty name="height" value="0.035" units="cm"/>
    </inkml:brush>
  </inkml:definitions>
  <inkml:trace contextRef="#ctx0" brushRef="#br0">517 13 24575,'0'0'0,"0"-1"0,-1 1 0,1-1 0,0 1 0,0-1 0,0 0 0,0 1 0,0-1 0,-1 1 0,1-1 0,0 1 0,0-1 0,-1 1 0,1-1 0,0 1 0,-1 0 0,1-1 0,-1 1 0,1-1 0,0 1 0,-1 0 0,1-1 0,-1 1 0,1 0 0,-1-1 0,1 1 0,-1 0 0,1 0 0,-1 0 0,1-1 0,-1 1 0,0 0 0,1 0 0,-1 0 0,1 0 0,-1 0 0,1 0 0,-1 0 0,0 0 0,1 0 0,-1 0 0,1 1 0,-1-1 0,1 0 0,-1 0 0,1 0 0,-1 1 0,1-1 0,-1 0 0,1 1 0,-1-1 0,1 0 0,-1 1 0,1 0 0,-30 17 0,-45 43 0,3 4 0,-114 132 0,174-180 35,0-1-1,-16 32 0,20-32-327,0-1-1,-2 0 0,0-1 1,-13 15-1,4-9-6532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2.547"/>
    </inkml:context>
    <inkml:brush xml:id="br0">
      <inkml:brushProperty name="width" value="0.035" units="cm"/>
      <inkml:brushProperty name="height" value="0.035" units="cm"/>
    </inkml:brush>
  </inkml:definitions>
  <inkml:trace contextRef="#ctx0" brushRef="#br0">467 23 24575,'-5'-20'0,"5"20"0,0-1 0,-1 1 0,1 0 0,0 0 0,-1-1 0,1 1 0,-1 0 0,1 0 0,0 0 0,-1 0 0,1 0 0,-1 0 0,1 0 0,-1 0 0,1 0 0,0 0 0,-1 0 0,1 0 0,-1 0 0,1 0 0,-1 0 0,1 0 0,0 0 0,-1 0 0,1 1 0,-1-1 0,1 0 0,-1 1 0,-29 28 0,-75 121 0,47-63 0,-15 32-14,58-90-179,-2 0 0,-1 0 0,-1-2 0,-1 0 0,-2-1 0,-36 33 0,44-48-6633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9.469"/>
    </inkml:context>
    <inkml:brush xml:id="br0">
      <inkml:brushProperty name="width" value="0.035" units="cm"/>
      <inkml:brushProperty name="height" value="0.035" units="cm"/>
    </inkml:brush>
  </inkml:definitions>
  <inkml:trace contextRef="#ctx0" brushRef="#br0">230 58 24575,'10'-2'0,"0"0"0,0-1 0,0 0 0,-1 0 0,1-1 0,-1 0 0,8-6 0,15-4 0,-18 6 0,-16 3 0,-26 7 0,9 5 0,0 2 0,1 0 0,0 1 0,1 1 0,0 0 0,0 1 0,2 1 0,-1 0 0,2 2 0,0-1 0,0 2 0,-19 29 0,29-36 0,0 1 0,0-1 0,0 1 0,2 0 0,-1 0 0,1 0 0,1 0 0,-1 20 0,1-26 0,1 0 0,0 0 0,0 0 0,1 0 0,-1-1 0,1 1 0,0 0 0,0 0 0,0-1 0,0 1 0,1-1 0,-1 1 0,1-1 0,0 1 0,0-1 0,0 0 0,1 0 0,-1 0 0,1 0 0,-1 0 0,1-1 0,0 1 0,0-1 0,0 0 0,1 0 0,5 3 0,6 0 0,0-1 0,1-1 0,-1 0 0,1-1 0,0-1 0,-1 0 0,21-2 0,-26 0 0,0 1 0,0-2 0,-1 1 0,1-1 0,-1-1 0,1 0 0,-1 0 0,0-1 0,0 0 0,-1 0 0,1-1 0,-1 0 0,8-7 0,-11 7 0,-1 0 0,0 0 0,0-1 0,0 1 0,-1-1 0,0 0 0,0 0 0,0 0 0,-1 0 0,0-1 0,0 1 0,1-12 0,-2 13 0,0 0 0,-1 0 0,1 1 0,-1-1 0,0 0 0,-1 0 0,1 1 0,-1-1 0,0 0 0,0 1 0,-1-1 0,1 1 0,-1-1 0,0 1 0,0 0 0,-1-1 0,-5-6 0,77 95 0,-16-33 0,29 31 0,-75-73 0,1 1 0,-1 0 0,0 0 0,-1 0 0,-1 1 0,1-1 0,3 15 0,-7-20 0,-1 0 0,-1 1 0,1-1 0,-1 0 0,0 1 0,0-1 0,0 0 0,-1 0 0,0 1 0,0-1 0,0 0 0,-1 0 0,0 0 0,0 0 0,0 0 0,0 0 0,-1-1 0,0 1 0,0-1 0,0 0 0,0 1 0,-1-2 0,1 1 0,-1 0 0,0-1 0,-8 6 0,-7 4 0,0 0 0,-1-1 0,0-2 0,-41 17 0,36-18-85,0-1 0,-1-1-1,0-2 1,0 0 0,0-2-1,-1 0 1,1-2 0,-1-1-1,1-2 1,-1 0 0,1-1-1,0-2 1,0-1 0,0-1-1,-38-16 1,26 5-6741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542"/>
    </inkml:context>
    <inkml:brush xml:id="br0">
      <inkml:brushProperty name="width" value="0.035" units="cm"/>
      <inkml:brushProperty name="height" value="0.035" units="cm"/>
    </inkml:brush>
  </inkml:definitions>
  <inkml:trace contextRef="#ctx0" brushRef="#br0">0 0 24575,'8'1'0,"-1"0"0,0 0 0,1 0 0,-1 1 0,0 0 0,0 1 0,0-1 0,-1 1 0,1 1 0,7 4 0,64 49 0,-57-40 0,33 30 0,-3 1 0,-1 3 0,46 62 0,-58-69 0,-23-28 0,0 1 0,-1 0 0,0 1 0,-2 0 0,0 1 0,-1 0 0,14 35 0,-23-29-1365,-8-6-5461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090"/>
    </inkml:context>
    <inkml:brush xml:id="br0">
      <inkml:brushProperty name="width" value="0.035" units="cm"/>
      <inkml:brushProperty name="height" value="0.035" units="cm"/>
    </inkml:brush>
  </inkml:definitions>
  <inkml:trace contextRef="#ctx0" brushRef="#br0">0 0 24575,'6'0'0,"6"0"0,1 5 0,4 2 0,-1 5 0,-3 5 0,-4 6 0,-4 3 0,3-2 0,0 0 0,-1 1 0,-2 1 0,-2 2 0,-1 1 0,4-4 0,1-1 0,-1-5-8191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581"/>
    </inkml:context>
    <inkml:brush xml:id="br0">
      <inkml:brushProperty name="width" value="0.035" units="cm"/>
      <inkml:brushProperty name="height" value="0.035" units="cm"/>
    </inkml:brush>
  </inkml:definitions>
  <inkml:trace contextRef="#ctx0" brushRef="#br0">56 1 24575,'5'0'0,"2"5"0,0 7 0,-1 7 0,-3 5 0,0 3 0,-2 4 0,0 0 0,-1 1 0,-1 0 0,-9-1 0,-4 1 0,-5-6 0,-4-2 0,2-5-8191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736"/>
    </inkml:context>
    <inkml:brush xml:id="br0">
      <inkml:brushProperty name="width" value="0.035" units="cm"/>
      <inkml:brushProperty name="height" value="0.035" units="cm"/>
    </inkml:brush>
  </inkml:definitions>
  <inkml:trace contextRef="#ctx0" brushRef="#br0">396 1 24575,'-19'-1'0,"0"2"0,1 0 0,-1 1 0,-23 6 0,32-5 0,1 0 0,0 1 0,0 0 0,0 1 0,0 0 0,1 0 0,0 1 0,0 0 0,-13 13 0,-3 5 0,1 1 0,1 2 0,-21 33 0,33-45 0,1 1 0,0 1 0,1-1 0,1 1 0,1 1 0,0-1 0,-5 28 0,11-39 0,-1-1 0,1 1 0,0-1 0,1 1 0,0-1 0,0 1 0,0-1 0,0 0 0,1 0 0,0 1 0,0-1 0,0 0 0,0 0 0,1-1 0,0 1 0,0 0 0,0-1 0,1 0 0,0 0 0,0 0 0,0 0 0,0 0 0,0-1 0,1 0 0,-1 0 0,1 0 0,0 0 0,5 1 0,9 5 0,1-1 0,0-1 0,0 0 0,1-2 0,42 6 0,-56-10 0,0-2 0,0 1 0,0-1 0,0 0 0,-1 0 0,1-1 0,0 0 0,0 0 0,-1-1 0,1 0 0,-1 0 0,0 0 0,0-1 0,0 0 0,-1 0 0,1-1 0,9-9 0,-13 12 0,1 0 0,-1-1 0,0 1 0,0 0 0,0-1 0,-1 1 0,1-1 0,-1 0 0,1 0 0,-1 0 0,0 1 0,0-1 0,0 0 0,0 0 0,-1-1 0,1 1 0,-1 0 0,0 0 0,0 0 0,0 0 0,0 0 0,0 0 0,-1 0 0,1 0 0,-1 0 0,0 0 0,0 0 0,0 0 0,0 0 0,-1 0 0,1 0 0,-1 1 0,0-1 0,1 0 0,-1 1 0,-1 0 0,1-1 0,0 1 0,0 0 0,-1 0 0,-3-2 0,-12-7-195,0 1 0,0 1 0,-1 1 0,0 1 0,-1 0 0,-23-4 0,20 5-6631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5.881"/>
    </inkml:context>
    <inkml:brush xml:id="br0">
      <inkml:brushProperty name="width" value="0.035" units="cm"/>
      <inkml:brushProperty name="height" value="0.035" units="cm"/>
    </inkml:brush>
  </inkml:definitions>
  <inkml:trace contextRef="#ctx0" brushRef="#br0">165 1 24575,'-3'4'0,"0"0"0,0 0 0,0 0 0,0 0 0,1 1 0,0 0 0,0-1 0,0 1 0,1 0 0,-1 0 0,1 0 0,0 6 0,-3 69 0,3-38 0,-9 37 0,-4-1 0,-3-1 0,-51 146 0,57-198-1365,0-6-5461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6.304"/>
    </inkml:context>
    <inkml:brush xml:id="br0">
      <inkml:brushProperty name="width" value="0.035" units="cm"/>
      <inkml:brushProperty name="height" value="0.035" units="cm"/>
    </inkml:brush>
  </inkml:definitions>
  <inkml:trace contextRef="#ctx0" brushRef="#br0">12 95 24575,'5'-1'0,"1"-1"0,-1 0 0,1 0 0,-1 0 0,0 0 0,0-1 0,0 0 0,7-5 0,13-7 0,-5 5 0,-1 2 0,2 0 0,-1 1 0,1 1 0,0 1 0,1 1 0,-1 1 0,1 1 0,-1 0 0,29 3 0,-48-1 0,0 0 0,-1 0 0,1 0 0,0 0 0,0 1 0,-1-1 0,1 1 0,0-1 0,0 1 0,-1-1 0,1 1 0,-1 0 0,1 0 0,-1 0 0,1 0 0,-1 0 0,1 0 0,1 3 0,-2-3 0,-1 0 0,0 0 0,1 0 0,-1 0 0,0 0 0,0 0 0,0 0 0,0 0 0,0 0 0,0 0 0,0 0 0,-1 0 0,1 0 0,0 0 0,-1 0 0,1 0 0,0 0 0,-1 0 0,1 0 0,-1-1 0,1 1 0,-1 0 0,-1 1 0,-3 5 0,-1-1 0,-1 1 0,1-1 0,-1-1 0,-15 10 0,-239 149 0,255-161 0,1 0 0,-1 1 0,1 0 0,0 1 0,0-1 0,1 1 0,-1 0 0,1 0 0,0 0 0,-4 6 0,7-8 0,0-1 0,0 1 0,0 0 0,1-1 0,-1 1 0,1-1 0,-1 1 0,1 0 0,0-1 0,0 1 0,0 0 0,0-1 0,1 1 0,-1 0 0,1-1 0,0 1 0,0-1 0,-1 1 0,2-1 0,-1 1 0,0-1 0,0 0 0,1 1 0,-1-1 0,1 0 0,0 0 0,2 2 0,1 2 0,1-1 0,0 1 0,1-2 0,-1 1 0,1-1 0,-1 1 0,1-2 0,1 1 0,-1-1 0,11 3 0,12 2 0,43 7 0,2 0 0,57 24-1365,-106-30-5461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041"/>
    </inkml:context>
    <inkml:brush xml:id="br0">
      <inkml:brushProperty name="width" value="0.035" units="cm"/>
      <inkml:brushProperty name="height" value="0.035" units="cm"/>
    </inkml:brush>
  </inkml:definitions>
  <inkml:trace contextRef="#ctx0" brushRef="#br0">10 652 24575,'-1'0'0,"1"0"0,0 0 0,0 0 0,-1 0 0,1 0 0,0-1 0,0 1 0,-1 0 0,1 0 0,0 0 0,-1 0 0,1 0 0,0 0 0,0 0 0,-1 0 0,1 0 0,0 1 0,0-1 0,-1 0 0,1 0 0,0 0 0,0 0 0,-1 0 0,1 0 0,0 0 0,0 1 0,0-1 0,-1 0 0,1 0 0,0 0 0,0 1 0,0-1 0,-1 0 0,1 0 0,0 0 0,0 1 0,0-1 0,0 0 0,0 0 0,0 1 0,0-1 0,-1 0 0,1 0 0,0 1 0,0-1 0,0 0 0,0 1 0,0-1 0,0 0 0,0 0 0,0 1 0,0-1 0,1 0 0,-1 0 0,0 1 0,0 0 0,1 0 0,0-1 0,-1 1 0,1-1 0,-1 1 0,1 0 0,0-1 0,0 1 0,-1-1 0,1 0 0,0 1 0,0-1 0,0 0 0,-1 1 0,1-1 0,0 0 0,0 0 0,0 0 0,1 1 0,8-2 0,0 0 0,-1 0 0,1-1 0,-1 0 0,1-1 0,-1 0 0,0 0 0,0-1 0,14-9 0,1-1 0,-1-1 0,27-23 0,155-140 0,79-63 0,-131 111-1365,-134 111-5461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7.223"/>
    </inkml:context>
    <inkml:brush xml:id="br0">
      <inkml:brushProperty name="width" value="0.035" units="cm"/>
      <inkml:brushProperty name="height" value="0.035" units="cm"/>
      <inkml:brushProperty name="color" value="#66CC00"/>
    </inkml:brush>
  </inkml:definitions>
  <inkml:trace contextRef="#ctx0" brushRef="#br0">159 61 24575,'-7'0'0,"0"0"0,0 1 0,0 0 0,1 0 0,-1 1 0,1-1 0,-1 2 0,1-1 0,-1 1 0,1 0 0,0 0 0,0 0 0,1 1 0,-1 0 0,1 0 0,0 1 0,0-1 0,0 1 0,0 0 0,1 0 0,0 1 0,0 0 0,0-1 0,1 1 0,0 0 0,0 1 0,0-1 0,1 0 0,-2 10 0,2-6 0,1 0 0,0 0 0,1 0 0,0 1 0,1-1 0,0 0 0,0 0 0,5 16 0,-5-23 0,1 0 0,-1 0 0,1 0 0,-1 0 0,1 0 0,0 0 0,0-1 0,1 1 0,-1-1 0,0 1 0,1-1 0,-1 0 0,1 0 0,0 0 0,0 0 0,0-1 0,0 1 0,0-1 0,0 0 0,0 1 0,0-2 0,0 1 0,1 0 0,-1 0 0,0-1 0,1 0 0,-1 0 0,0 0 0,5-1 0,-3 1 0,0 0 0,0 0 0,0-1 0,0 0 0,0 0 0,0 0 0,-1 0 0,1-1 0,0 0 0,-1 0 0,0 0 0,1-1 0,-1 1 0,0-1 0,0 0 0,0 0 0,-1-1 0,1 1 0,-1-1 0,0 0 0,4-4 0,-2-1 0,0-1 0,-1 1 0,0-1 0,0 0 0,-1-1 0,-1 1 0,1 0 0,0-16 0,-3 23 0,1 0 0,-1 0 0,1 1 0,-1-1 0,1 0 0,0 0 0,0 1 0,0-1 0,1 1 0,-1-1 0,0 1 0,1 0 0,0-1 0,2-1 0,-3 3 0,0 0 0,1 0 0,-1 0 0,0 0 0,1 0 0,-1 1 0,1-1 0,-1 1 0,1-1 0,-1 1 0,1-1 0,0 1 0,-1 0 0,1 0 0,-1 0 0,1 0 0,0 0 0,2 0 0,1 1 0,0 1 0,-1 0 0,1-1 0,0 1 0,-1 1 0,1-1 0,-1 1 0,0 0 0,0 0 0,0 0 0,0 0 0,0 1 0,-1 0 0,4 4 0,-2-2 0,0 0 0,1 0 0,0 0 0,0-1 0,0 0 0,1 0 0,-1-1 0,1 1 0,0-1 0,0-1 0,11 4 0,-14-5 0,0-1 0,0-1 0,0 1 0,0 0 0,1-1 0,-1 0 0,0 0 0,0 0 0,0-1 0,0 1 0,0-1 0,0 0 0,0 0 0,0 0 0,0-1 0,0 0 0,-1 1 0,1-1 0,-1 0 0,1-1 0,-1 1 0,0-1 0,0 1 0,4-5 0,0 0 0,-1-1 0,1 0 0,-1 0 0,-1-1 0,0 1 0,0-1 0,-1-1 0,0 1 0,0 0 0,-1-1 0,0 0 0,-1 0 0,0 0 0,1-19 0,-3 23 0,1-1 0,0 0 0,1 1 0,0-1 0,0 1 0,0-1 0,5-8 0,-7 15 0,0 0 0,1 0 0,-1 0 0,0 0 0,0 0 0,0-1 0,1 1 0,-1 0 0,0 0 0,0 0 0,1 0 0,-1 0 0,0 0 0,0 0 0,1 0 0,-1 1 0,0-1 0,0 0 0,0 0 0,1 0 0,-1 0 0,0 0 0,0 0 0,1 0 0,-1 0 0,0 1 0,0-1 0,0 0 0,0 0 0,1 0 0,-1 0 0,0 1 0,0-1 0,0 0 0,0 0 0,0 0 0,0 1 0,1-1 0,-1 0 0,0 0 0,0 1 0,0-1 0,0 0 0,0 0 0,0 0 0,0 1 0,0-1 0,0 0 0,0 0 0,0 1 0,0-1 0,0 0 0,0 0 0,0 1 0,0-1 0,-1 0 0,1 0 0,0 0 0,0 1 0,3 18 0,1 73 0,-9 126 0,1-193 0,-1 0 0,-1-1 0,-12 33 0,-8 28 0,5 1 0,9-40 0,2 1 0,1 0 0,-2 62 0,8-67 0,-14 68 0,7-48 0,10-60 0,-1 0 0,1 0 0,0 0 0,0 0 0,-1 0 0,1 0 0,-1-1 0,0 1 0,0 0 0,1 0 0,-1 0 0,0-1 0,0 1 0,-1-1 0,1 1 0,-2 2 0,-5-9 0,2-18 0,3-110-414,3 110-537,0-5-5875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010"/>
    </inkml:context>
    <inkml:brush xml:id="br0">
      <inkml:brushProperty name="width" value="0.035" units="cm"/>
      <inkml:brushProperty name="height" value="0.035" units="cm"/>
    </inkml:brush>
  </inkml:definitions>
  <inkml:trace contextRef="#ctx0" brushRef="#br0">1 726 24575,'0'-7'0,"1"1"0,0 0 0,1 0 0,0 0 0,-1 1 0,2-1 0,-1 0 0,1 1 0,0-1 0,0 1 0,5-7 0,48-55 0,-45 55 0,155-157 0,-59 64 0,89-80 0,-191 180-71,25-28-576,38-29 0,-53 50-6179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7.190"/>
    </inkml:context>
    <inkml:brush xml:id="br0">
      <inkml:brushProperty name="width" value="0.035" units="cm"/>
      <inkml:brushProperty name="height" value="0.035" units="cm"/>
    </inkml:brush>
  </inkml:definitions>
  <inkml:trace contextRef="#ctx0" brushRef="#br0">261 212 24575,'13'0'0,"0"-1"0,0 0 0,0-2 0,0 1 0,-1-1 0,1-1 0,-1 0 0,0-1 0,0 0 0,0-1 0,-1-1 0,0 1 0,0-2 0,0 0 0,-1 0 0,-1 0 0,1-2 0,-1 1 0,8-12 0,-16 20 0,0-1 0,0 1 0,0-1 0,-1 1 0,1-1 0,0 1 0,-1-1 0,1 0 0,-1 1 0,1-1 0,-1 0 0,0 0 0,0 0 0,0 1 0,0-1 0,0 0 0,0 0 0,0 1 0,-1-1 0,1 0 0,-1 1 0,1-1 0,-1 0 0,0 1 0,1-1 0,-1 0 0,0 1 0,0-1 0,0 1 0,0 0 0,0-1 0,-1 1 0,1 0 0,0 0 0,-1-1 0,1 1 0,0 0 0,-1 1 0,1-1 0,-1 0 0,0 0 0,1 1 0,-3-2 0,-8-3 0,-1 1 0,1-1 0,-1 2 0,-17-3 0,19 4 0,0 0 0,1 1 0,-1 0 0,0 1 0,0 0 0,0 1 0,0 0 0,0 1 0,0 0 0,0 1 0,-15 6 0,19-6 0,0 1 0,0 0 0,0 0 0,1 1 0,-1 0 0,1 0 0,0 0 0,1 1 0,-1 0 0,1 0 0,1 0 0,-1 1 0,1 0 0,0 0 0,0 0 0,-4 12 0,6-13 0,0-1 0,0 0 0,1 1 0,0-1 0,-1 1 0,2-1 0,-1 1 0,1 0 0,0-1 0,0 1 0,0 0 0,1-1 0,0 1 0,0-1 0,1 1 0,-1-1 0,5 9 0,-2-7 0,0 0 0,1 0 0,0-1 0,0 1 0,1-1 0,-1-1 0,1 1 0,1-1 0,-1 0 0,15 8 0,6 1 0,0-1 0,1-2 0,1-1 0,0-1 0,42 8 0,-44-11 0,1-1 0,0-1 0,0-1 0,0-1 0,0-2 0,30-3 0,-54 2 0,0 0 0,0 0 0,0 0 0,0 0 0,-1 0 0,1-1 0,0 0 0,-1 0 0,1 0 0,-1 0 0,0 0 0,0-1 0,0 1 0,0-1 0,0 0 0,0 0 0,-1 0 0,1 0 0,-1 0 0,0-1 0,0 1 0,0-1 0,0 1 0,-1-1 0,0 0 0,0 0 0,0 0 0,0 0 0,0 0 0,0-5 0,-1 1 0,0 1 0,0 0 0,-1-1 0,0 1 0,0 0 0,-1 0 0,0 0 0,0 0 0,-1 0 0,0 0 0,0 0 0,0 1 0,-1-1 0,0 1 0,-9-10 0,1 3 0,-1 0 0,-1 1 0,-19-14 0,29 23 0,0 0 0,-1 1 0,1-1 0,0 1 0,-1-1 0,0 1 0,1 1 0,-1-1 0,0 1 0,0-1 0,0 1 0,0 1 0,0-1 0,0 1 0,0 0 0,-8 1 0,12-1 0,-1 1 0,0 0 0,1 0 0,-1 0 0,1 0 0,-1 0 0,1 0 0,-1 0 0,1 1 0,0-1 0,-1 0 0,1 1 0,0-1 0,0 1 0,0 0 0,0-1 0,0 1 0,1 0 0,-1-1 0,0 1 0,1 0 0,0 0 0,-1 0 0,1-1 0,0 1 0,0 0 0,0 0 0,0 0 0,0 0 0,1 3 0,0 4 0,0 0 0,1 1 0,0-1 0,6 17 0,5 0 0,2-1 0,0-1 0,1 0 0,1-1 0,2 0 0,0-2 0,35 31 0,-29-29 0,-1 1 0,-1 1 0,-2 1 0,0 1 0,18 33 0,-37-56 0,0 0 0,0 0 0,0 0 0,0 0 0,-1 0 0,0 1 0,0-1 0,0 1 0,0-1 0,-1 1 0,0-1 0,1 1 0,-2-1 0,1 1 0,0-1 0,-1 1 0,-2 6 0,0-5 0,0-1 0,0 1 0,0-1 0,0 0 0,-1 0 0,0 0 0,0-1 0,-1 1 0,1-1 0,-1 0 0,0 0 0,-7 3 0,-8 6 0,0-2 0,-2-1 0,1 0 0,-1-2 0,-1 0 0,-40 8 0,-149 13 0,138-21 0,-175 20-1365,172-22-5461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338"/>
    </inkml:context>
    <inkml:brush xml:id="br0">
      <inkml:brushProperty name="width" value="0.035" units="cm"/>
      <inkml:brushProperty name="height" value="0.035" units="cm"/>
    </inkml:brush>
  </inkml:definitions>
  <inkml:trace contextRef="#ctx0" brushRef="#br0">1 7 24575,'0'0'0,"0"0"0,0 0 0,0-1 0,0 1 0,0 0 0,0 0 0,0-1 0,0 1 0,0 0 0,0 0 0,0-1 0,0 1 0,0 0 0,0 0 0,0 0 0,1-1 0,-1 1 0,0 0 0,0 0 0,0 0 0,0-1 0,0 1 0,1 0 0,-1 0 0,0 0 0,0 0 0,0 0 0,1-1 0,-1 1 0,0 0 0,0 0 0,0 0 0,1 0 0,-1 0 0,0 0 0,0 0 0,1 0 0,-1 0 0,0 0 0,0 0 0,1 0 0,14 5 0,20 21 0,-26-19 0,119 88 0,139 93 0,-223-165 0,28 19 0,-67-39 0,0 0 0,0 1 0,0 0 0,-1 0 0,0 1 0,0-1 0,0 1 0,0-1 0,-1 1 0,4 8 0,-2 7-1365,-5-3-5461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731"/>
    </inkml:context>
    <inkml:brush xml:id="br0">
      <inkml:brushProperty name="width" value="0.035" units="cm"/>
      <inkml:brushProperty name="height" value="0.035" units="cm"/>
    </inkml:brush>
  </inkml:definitions>
  <inkml:trace contextRef="#ctx0" brushRef="#br0">0 5 24575,'0'-5'0,"0"9"0,0 14 0,0 8 0,0 7 0,0 1 0,6-4 0,1-2 0,-1-1 0,5 0 0,0 1 0,3-4 0,-1-2 0,-2-3-8191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079"/>
    </inkml:context>
    <inkml:brush xml:id="br0">
      <inkml:brushProperty name="width" value="0.035" units="cm"/>
      <inkml:brushProperty name="height" value="0.035" units="cm"/>
    </inkml:brush>
  </inkml:definitions>
  <inkml:trace contextRef="#ctx0" brushRef="#br0">19 1 24575,'0'5'0,"0"12"0,0 9 0,0 10 0,0 4 0,0 0 0,0 0 0,0-3 0,0-3 0,0-1 0,0-1 0,-5-6 0,-2-3 0,0-5-8191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2.975"/>
    </inkml:context>
    <inkml:brush xml:id="br0">
      <inkml:brushProperty name="width" value="0.035" units="cm"/>
      <inkml:brushProperty name="height" value="0.035" units="cm"/>
    </inkml:brush>
  </inkml:definitions>
  <inkml:trace contextRef="#ctx0" brushRef="#br0">620 48 24575,'2'0'0,"-1"0"0,1 0 0,0-1 0,-1 1 0,1 0 0,0-1 0,-1 0 0,1 1 0,-1-1 0,1 0 0,-1 0 0,1 0 0,-1 0 0,1 0 0,-1 0 0,0 0 0,0 0 0,0 0 0,1-1 0,-1 1 0,-1-1 0,1 1 0,0 0 0,0-1 0,0 0 0,0-2 0,-1 4 0,1-1 0,-1 1 0,0-1 0,0 0 0,0 1 0,0-1 0,0 0 0,0 1 0,0-1 0,0 1 0,0-1 0,-1 0 0,1 1 0,0-1 0,0 0 0,0 1 0,-1-1 0,1 1 0,0-1 0,-1 1 0,1-1 0,0 1 0,-1-1 0,1 1 0,-1-1 0,1 1 0,-1-1 0,-1 0 0,1 1 0,-1-1 0,0 1 0,1-1 0,-1 1 0,0 0 0,1-1 0,-1 1 0,0 0 0,1 0 0,-1 0 0,0 1 0,1-1 0,-1 0 0,-3 2 0,-3 0 0,-1 1 0,1 0 0,0 1 0,0 0 0,0 1 0,1-1 0,-1 1 0,1 1 0,-11 10 0,-56 66 0,45-49 0,-26 35 0,26-32 0,-36 34 0,-33 34 36,64-66-503,-1-1 0,-58 46 0,73-68-6359</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3.785"/>
    </inkml:context>
    <inkml:brush xml:id="br0">
      <inkml:brushProperty name="width" value="0.035" units="cm"/>
      <inkml:brushProperty name="height" value="0.035" units="cm"/>
    </inkml:brush>
  </inkml:definitions>
  <inkml:trace contextRef="#ctx0" brushRef="#br0">0 285 24575,'2'-4'0,"1"0"0,0 0 0,0 1 0,0-1 0,0 1 0,0-1 0,0 1 0,1 0 0,0 0 0,5-3 0,11-11 0,9-16 0,25-40 0,-29 36 0,31-33 0,-55 69 0,0 0 0,-1 0 0,1 0 0,0 1 0,0-1 0,-1 0 0,1 0 0,0 0 0,0 1 0,0-1 0,0 0 0,0 1 0,0-1 0,0 1 0,0-1 0,0 1 0,0 0 0,0-1 0,0 1 0,1 0 0,-1 0 0,0 0 0,0 0 0,0 0 0,0 0 0,0 0 0,2 0 0,-1 1 0,-1 0 0,0 1 0,1-1 0,-1 0 0,0 0 0,0 1 0,0-1 0,0 1 0,0-1 0,0 1 0,-1-1 0,1 1 0,0-1 0,-1 1 0,1 0 0,-1 1 0,3 13 0,0 0 0,0 31 0,-3-43 0,-1 90 0,-19 131 0,15-179 0,-27 165-1365,28-185-5461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4.245"/>
    </inkml:context>
    <inkml:brush xml:id="br0">
      <inkml:brushProperty name="width" value="0.035" units="cm"/>
      <inkml:brushProperty name="height" value="0.035" units="cm"/>
    </inkml:brush>
  </inkml:definitions>
  <inkml:trace contextRef="#ctx0" brushRef="#br0">112 85 24575,'0'-4'0,"1"0"0,0 1 0,0-1 0,0 1 0,0-1 0,1 1 0,0 0 0,-1-1 0,1 1 0,0 0 0,0 0 0,1 0 0,-1 0 0,1 1 0,-1-1 0,1 0 0,0 1 0,6-4 0,-5 3 0,-1 1 0,1-1 0,0 1 0,0 0 0,0 0 0,0 1 0,0-1 0,1 1 0,-1 0 0,0 0 0,1 0 0,-1 1 0,1-1 0,-1 1 0,7 1 0,-8 0 0,-1 0 0,0 0 0,0 0 0,1 0 0,-1 1 0,0-1 0,0 1 0,-1 0 0,1-1 0,0 1 0,0 0 0,-1 0 0,1 0 0,-1 0 0,0 0 0,1 0 0,-1 1 0,0-1 0,0 0 0,-1 1 0,1-1 0,0 1 0,-1-1 0,1 5 0,4 66 0,-5-64 0,0 4 0,0 1 0,-2 0 0,1 0 0,-2-1 0,0 1 0,-1-1 0,0 0 0,-1 0 0,0 0 0,-1-1 0,0 1 0,-16 20 0,-3-1 0,-2-1 0,-1-2 0,-34 27 0,47-42 0,8-8 0,1 0 0,0 1 0,0-1 0,0 1 0,-6 12 0,11-18 0,0 1 0,0-1 0,1 0 0,-1 1 0,0-1 0,1 1 0,-1-1 0,1 1 0,-1-1 0,1 1 0,0-1 0,0 1 0,0-1 0,0 1 0,0 0 0,0-1 0,0 1 0,0-1 0,0 1 0,1-1 0,-1 1 0,1-1 0,-1 1 0,1-1 0,0 1 0,-1-1 0,1 0 0,0 1 0,0-1 0,0 0 0,0 0 0,0 0 0,0 0 0,1 0 0,-1 0 0,0 0 0,0 0 0,1 0 0,-1 0 0,3 1 0,8 2 15,0-1 0,0 1 0,0-2-1,1 0 1,-1 0 0,1-1 0,-1-1-1,19-1 1,-13 1-389,0 0-1,-1 1 1,30 5-1,-26 0-6451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5.222"/>
    </inkml:context>
    <inkml:brush xml:id="br0">
      <inkml:brushProperty name="width" value="0.035" units="cm"/>
      <inkml:brushProperty name="height" value="0.035" units="cm"/>
    </inkml:brush>
  </inkml:definitions>
  <inkml:trace contextRef="#ctx0" brushRef="#br0">153 99 24575,'5'-2'0,"-1"0"0,1 0 0,0-1 0,-1 0 0,1 0 0,-1 0 0,0 0 0,0 0 0,0-1 0,0 0 0,-1 0 0,1 0 0,-1 0 0,0-1 0,0 1 0,3-9 0,-6 11 0,0 1 0,-1 0 0,1-1 0,-1 1 0,1 0 0,-1 0 0,1 0 0,-1-1 0,0 1 0,0 0 0,0 0 0,1 0 0,-1 0 0,0 0 0,0 0 0,-1 0 0,1 1 0,0-1 0,0 0 0,0 1 0,0-1 0,-1 0 0,1 1 0,0 0 0,0-1 0,-1 1 0,1 0 0,-1-1 0,1 1 0,0 0 0,-3 0 0,-51-3 0,49 3 0,-5 0 0,1 1 0,-1 0 0,1 1 0,0 0 0,0 1 0,-18 7 0,25-9 0,1 0 0,-1 1 0,0-1 0,0 1 0,1 0 0,-1 0 0,1 0 0,-1 0 0,1 0 0,0 0 0,-4 6 0,6-7 0,-1 1 0,0-1 0,1 1 0,-1 0 0,1-1 0,-1 1 0,1 0 0,0-1 0,0 1 0,0 0 0,0-1 0,0 1 0,0 0 0,0 0 0,1-1 0,-1 1 0,1-1 0,-1 1 0,1 0 0,-1-1 0,1 1 0,0-1 0,1 3 0,1-1 0,0 1 0,0-1 0,0 0 0,0-1 0,0 1 0,0 0 0,1-1 0,0 0 0,-1 0 0,1 0 0,0 0 0,0 0 0,0-1 0,0 0 0,0 0 0,0 0 0,7 0 0,10 2 0,0-2 0,25-1 0,-34 0 0,29 1 0,48-3 0,-83 1 0,1 0 0,0 0 0,0 0 0,-1-1 0,1 0 0,-1-1 0,0 0 0,0 0 0,0 0 0,7-5 0,-11 6 0,0 0 0,0 0 0,0 0 0,-1 0 0,1-1 0,-1 1 0,0-1 0,1 1 0,-1-1 0,0 1 0,-1-1 0,1 1 0,0-1 0,-1 0 0,1 1 0,-1-1 0,0 0 0,0 0 0,0 1 0,0-1 0,-1 0 0,1 0 0,-1 1 0,1-1 0,-1 1 0,0-1 0,0 0 0,0 1 0,0 0 0,-1-1 0,1 1 0,-1 0 0,1-1 0,-1 1 0,0 0 0,0 0 0,0 0 0,0 1 0,0-1 0,0 0 0,-4-1 0,6 3 0,0-1 0,-1 1 0,1 0 0,0 0 0,0 0 0,-1-1 0,1 1 0,0 0 0,-1 0 0,1 0 0,0 0 0,0 0 0,-1 0 0,1-1 0,0 1 0,-1 0 0,1 0 0,0 0 0,-1 0 0,1 0 0,0 0 0,-1 0 0,1 0 0,0 0 0,-1 0 0,1 1 0,0-1 0,-1 0 0,1 0 0,0 0 0,0 0 0,-1 0 0,1 0 0,0 1 0,0-1 0,-1 0 0,1 0 0,0 1 0,0-1 0,-1 0 0,1 0 0,0 1 0,0-1 0,4 18 0,18 20 0,24 22 0,-23-31 0,36 59 0,-53-77 0,0 1 0,-1 1 0,0-1 0,-1 1 0,0 0 0,-1 0 0,0 0 0,1 26 0,-4-27 0,0-1 0,0 0 0,-1 1 0,-1-1 0,1 0 0,-2 1 0,0-1 0,0-1 0,-5 12 0,4-14 0,-1-1 0,1 0 0,-1 0 0,0 0 0,-1-1 0,0 1 0,0-1 0,0-1 0,-1 1 0,0-1 0,0 0 0,-13 7 0,11-8-105,0 1 0,0-1 0,-1 0 0,1-1 0,-1 0 0,0-1 0,0 0 0,0 0 0,0-1 0,0 0 0,0-1 0,-12-1 0,-7-5-6721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1.505"/>
    </inkml:context>
    <inkml:brush xml:id="br0">
      <inkml:brushProperty name="width" value="0.035" units="cm"/>
      <inkml:brushProperty name="height" value="0.035" units="cm"/>
      <inkml:brushProperty name="color" value="#E71224"/>
    </inkml:brush>
  </inkml:definitions>
  <inkml:trace contextRef="#ctx0" brushRef="#br0">429 1 24575,'-19'0'0,"-4"0"0,0 0 0,0 2 0,-26 4 0,40-4 0,1 1 0,-1 0 0,1 0 0,0 0 0,0 1 0,1 0 0,-1 1 0,1 0 0,0 0 0,0 1 0,-10 10 0,0 3 0,1 0 0,-14 24 0,-27 32 0,50-66 0,0 0 0,0 1 0,1 0 0,0 0 0,1 1 0,0 0 0,1 0 0,0 0 0,1 0 0,0 1 0,-2 18 0,0 12 0,3 79 0,2-101 0,0-15 0,0 0 0,1 0 0,-1 0 0,1 0 0,0 0 0,0-1 0,1 1 0,-1 0 0,1-1 0,0 1 0,0-1 0,0 1 0,1-1 0,5 7 0,-3-6 0,-1-1 0,1-1 0,0 1 0,0-1 0,0 1 0,1-1 0,-1-1 0,1 1 0,0-1 0,-1 0 0,13 2 0,-7-1 0,0-1 0,0 0 0,1 0 0,-1-2 0,0 1 0,1-1 0,-1-1 0,18-3 0,-25 3 0,-1 0 0,0 0 0,0 0 0,0 0 0,0-1 0,0 1 0,0-1 0,0 0 0,0 0 0,-1 0 0,1 0 0,-1 0 0,1-1 0,-1 1 0,0-1 0,0 0 0,0 1 0,0-1 0,0 0 0,-1 0 0,0 0 0,1 0 0,-1-1 0,0 1 0,0 0 0,-1 0 0,1-1 0,-1 1 0,1 0 0,-1-1 0,0 1 0,-1-5 0,1 5 5,0 1 1,-1-1-1,1 1 0,0-1 0,-1 0 0,0 1 1,0-1-1,1 1 0,-2-1 0,1 1 1,0 0-1,0-1 0,-1 1 0,1 0 0,-1 0 1,0 0-1,1 0 0,-1 0 0,0 1 0,0-1 1,0 0-1,-3-1 0,0 1-170,-1-1 0,0 1 0,1-1 0,-1 2 0,0-1 0,0 1 0,0-1 0,-8 1 0,-13-1-6661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8.850"/>
    </inkml:context>
    <inkml:brush xml:id="br0">
      <inkml:brushProperty name="width" value="0.035" units="cm"/>
      <inkml:brushProperty name="height" value="0.035" units="cm"/>
      <inkml:brushProperty name="color" value="#66CC00"/>
    </inkml:brush>
  </inkml:definitions>
  <inkml:trace contextRef="#ctx0" brushRef="#br0">1 216 24575,'17'1'0,"0"1"0,-1 0 0,23 7 0,34 5 0,2-9 0,149-8 0,-219 3 0,-1-1 0,1 0 0,-1 0 0,1 0 0,-1-1 0,1 0 0,-1 0 0,0 0 0,0 0 0,0 0 0,0-1 0,0 0 0,0 0 0,-1 0 0,0 0 0,1 0 0,-1-1 0,0 0 0,-1 1 0,1-1 0,2-4 0,-4 5 0,0 0 0,0 0 0,0 0 0,0 0 0,-1 0 0,1 0 0,-1 0 0,1 0 0,-1-1 0,0 1 0,-1 0 0,1 0 0,0 0 0,-1 0 0,0 0 0,1 0 0,-1 0 0,-1 0 0,1 0 0,0 0 0,-1 1 0,1-1 0,-1 0 0,0 1 0,0-1 0,0 1 0,0 0 0,0 0 0,0 0 0,-1 0 0,1 0 0,-4-2 0,-17-10 0,-1 1 0,0 1 0,-1 2 0,0 0 0,-1 1 0,0 2 0,-52-8 0,52 11-1365,2 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238"/>
    </inkml:context>
    <inkml:brush xml:id="br0">
      <inkml:brushProperty name="width" value="0.035" units="cm"/>
      <inkml:brushProperty name="height" value="0.035" units="cm"/>
      <inkml:brushProperty name="color" value="#66CC00"/>
    </inkml:brush>
  </inkml:definitions>
  <inkml:trace contextRef="#ctx0" brushRef="#br0">63 0 24575,'-5'5'0,"-2"8"0,0 5 0,2 6 0,1 4 0,2 3 0,-4 0 0,-2 1 0,1 0 0,2 0 0,1-1 0,2 0 0,1-5-8191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562"/>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0.646"/>
    </inkml:context>
    <inkml:brush xml:id="br0">
      <inkml:brushProperty name="width" value="0.035" units="cm"/>
      <inkml:brushProperty name="height" value="0.035" units="cm"/>
      <inkml:brushProperty name="color" value="#66CC00"/>
    </inkml:brush>
  </inkml:definitions>
  <inkml:trace contextRef="#ctx0" brushRef="#br0">148 855 24575,'9'1'0,"0"-1"0,0 0 0,1-1 0,-1 0 0,0 0 0,0-1 0,0 0 0,0 0 0,0-1 0,-1 0 0,1-1 0,-1 0 0,0 0 0,0-1 0,0 0 0,13-11 0,53-43 0,-55 46 0,-1 0 0,-1-2 0,0 0 0,-1 0 0,22-29 0,-11 6 0,-10 17 0,-2-1 0,0 0 0,-2-1 0,0 0 0,13-36 0,-17 29 0,-2 0 0,0 0 0,-2-1 0,-2 1 0,0-59 0,-3 72 0,-1-1 0,0 1 0,-2-1 0,0 1 0,-8-24 0,10 37 0,0 1 0,-1-1 0,1 1 0,-1 0 0,0 0 0,0 0 0,0 0 0,0 0 0,-1 0 0,1 0 0,-1 1 0,0-1 0,-5-3 0,5 5 0,0 0 0,1 0 0,-1 0 0,0 0 0,0 1 0,1-1 0,-1 1 0,0 0 0,0 0 0,0 0 0,0 0 0,1 1 0,-1-1 0,0 1 0,0-1 0,1 1 0,-1 0 0,0 0 0,1 0 0,-5 3 0,-3 2 0,0 0 0,1 1 0,0 0 0,0 0 0,0 1 0,1 0 0,1 0 0,-1 1 0,1 0 0,1 0 0,-1 1 0,2 0 0,-6 12 0,1 2 0,1-1 0,0 2 0,2-1 0,-6 46 0,0-7 0,8-40 0,0-1 0,0 26 0,2-20 0,-10 45 0,7-46 0,1-1 0,-1 33 0,6 381 0,1-206 0,0-230 0,-1 1 0,0-1 0,-1 0 0,1 1 0,-1-1 0,0 0 0,0 1 0,0-1 0,0 0 0,-1 0 0,0 0 0,1 0 0,-2 0 0,-4 6 0,4-7 0,0 0 0,0-1 0,0 1 0,-1-1 0,1 0 0,-1 0 0,0-1 0,0 1 0,0-1 0,0 0 0,0 0 0,0 0 0,0 0 0,0-1 0,0 1 0,-5-1 0,2 0 0,0 0 0,-1 0 0,1-1 0,0 0 0,0 0 0,0-1 0,-1 0 0,2 0 0,-1-1 0,0 1 0,0-2 0,1 1 0,0-1 0,0 0 0,0 0 0,0 0 0,0-1 0,1 0 0,0 0 0,0-1 0,0 1 0,-7-13 0,1 0 0,2 0 0,0-1 0,0 0 0,2-1 0,1 0 0,-8-37 0,4 17 0,7 29 0,0 0 0,0-1 0,1 1 0,1-1 0,0 0 0,0-15 0,2 24 0,0-1 0,-1 1 0,1 0 0,0-1 0,1 1 0,-1 0 0,1 0 0,-1 0 0,1 0 0,0 0 0,0 0 0,0 0 0,0 1 0,1-1 0,-1 1 0,1-1 0,-1 1 0,1 0 0,0 0 0,0 0 0,0 1 0,0-1 0,0 1 0,1-1 0,-1 1 0,5-1 0,17-3 0,1 0 0,0 2 0,0 1 0,0 1 0,1 1 0,34 5 0,22-2 0,-59-4-50,1-1 0,-1-1 1,29-8-1,-20 4-1116,-11 3-5660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066"/>
    </inkml:context>
    <inkml:brush xml:id="br0">
      <inkml:brushProperty name="width" value="0.035" units="cm"/>
      <inkml:brushProperty name="height" value="0.035" units="cm"/>
      <inkml:brushProperty name="color" value="#66CC00"/>
    </inkml:brush>
  </inkml:definitions>
  <inkml:trace contextRef="#ctx0" brushRef="#br0">218 1 24575,'-12'0'0,"0"0"0,0 1 0,0 0 0,1 1 0,-1 1 0,1 0 0,-1 0 0,1 1 0,0 1 0,-13 7 0,18-9 0,0 1 0,1 0 0,0 0 0,0 0 0,0 1 0,1 0 0,-1 0 0,1 0 0,0 1 0,1-1 0,-1 1 0,1 0 0,0 0 0,1 0 0,0 0 0,-1 0 0,2 1 0,-1-1 0,1 1 0,-1 6 0,1-7 0,0 1 0,1-1 0,0 0 0,0 1 0,0-1 0,1 0 0,0 1 0,0-1 0,0 0 0,1 0 0,0 0 0,3 7 0,-2-9 0,-1-1 0,1 0 0,-1-1 0,1 1 0,0 0 0,0-1 0,0 0 0,0 1 0,1-1 0,-1 0 0,0-1 0,1 1 0,0-1 0,-1 1 0,1-1 0,0 0 0,-1-1 0,1 1 0,0-1 0,0 1 0,5-1 0,61 2 0,110-10 0,-173 7 0,-1 0 0,0 0 0,1 0 0,-1-1 0,0 0 0,0-1 0,0 1 0,0-1 0,-1 0 0,1 0 0,-1-1 0,7-5 0,1-3 0,-1-1 0,-1 0 0,12-16 0,-10 13 0,-13 15 0,0 1 0,0-1 0,1 1 0,-1-1 0,0 1 0,1-1 0,-1 1 0,0 0 0,1-1 0,-1 1 0,1 0 0,-1-1 0,0 1 0,1 0 0,-1-1 0,1 1 0,-1 0 0,1 0 0,-1 0 0,1-1 0,0 1 0,-1 0 0,1 0 0,-1 0 0,1 0 0,-1 0 0,1 0 0,-1 0 0,1 0 0,-1 0 0,1 0 0,-1 0 0,1 1 0,0-1 0,-1 0 0,1 0 0,-1 0 0,0 1 0,1-1 0,-1 0 0,1 1 0,15 26 0,1 39 0,-10 10 0,-7 148 0,-2-94 0,2-118 0,-1 0 0,1 0 0,-2 0 0,0 0 0,0 0 0,-1 0 0,-1-1 0,1 1 0,-2-1 0,-7 14 0,9-20 0,-1 0 0,0 0 0,0 0 0,0 0 0,-1 0 0,1-1 0,-1 0 0,0 0 0,0 0 0,-1-1 0,1 1 0,-1-1 0,0-1 0,0 1 0,0-1 0,0 0 0,0 0 0,0-1 0,0 0 0,-12 1 0,10-1-68,0 0 0,0 0-1,0-1 1,0-1 0,0 1 0,0-1-1,0 0 1,0-1 0,0 0 0,0 0-1,0-1 1,1 0 0,-1 0 0,1-1-1,0 0 1,0 0 0,0-1-1,1 0 1,-8-7 0,-1-4-6758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777"/>
    </inkml:context>
    <inkml:brush xml:id="br0">
      <inkml:brushProperty name="width" value="0.035" units="cm"/>
      <inkml:brushProperty name="height" value="0.035" units="cm"/>
      <inkml:brushProperty name="color" value="#66CC00"/>
    </inkml:brush>
  </inkml:definitions>
  <inkml:trace contextRef="#ctx0" brushRef="#br0">278 0 24575,'-6'2'0,"0"1"0,0 0 0,1 0 0,-1 0 0,1 0 0,0 1 0,0 0 0,0 0 0,0 1 0,1-1 0,-1 1 0,-3 5 0,-4 4 0,-4 2 0,2 2 0,0 0 0,1 1 0,0 0 0,2 0 0,0 2 0,2-1 0,-13 40 0,11-25 0,2 1 0,2 0 0,1 1 0,-2 63 0,7-53 0,-14 91 0,12-124-102,-1 4 161,1 0 0,1 0-1,0 20 1,2-35-121,0 0-1,0 1 1,0-1-1,0 0 1,1 0-1,0 1 1,-1-1 0,1 0-1,0 0 1,1 0-1,-1 0 1,0 0 0,1 0-1,0 0 1,-1-1-1,1 1 1,0-1-1,1 1 1,-1-1 0,0 1-1,1-1 1,-1 0-1,6 3 1,11 2-6764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457"/>
    </inkml:context>
    <inkml:brush xml:id="br0">
      <inkml:brushProperty name="width" value="0.035" units="cm"/>
      <inkml:brushProperty name="height" value="0.035" units="cm"/>
      <inkml:brushProperty name="color" value="#66CC00"/>
    </inkml:brush>
  </inkml:definitions>
  <inkml:trace contextRef="#ctx0" brushRef="#br0">0 681 24575,'1'-21'0,"1"0"0,0 0 0,2 0 0,0 0 0,1 0 0,2 1 0,0 0 0,1 0 0,0 1 0,2 0 0,24-35 0,8-18 0,-28 46 0,1 1 0,30-39 0,4-1 0,-33 41 0,41-43 0,-40 43 0,-15 21 0,-1 0 0,1 0 0,0 0 0,0 0 0,0 1 0,0-1 0,1 1 0,-1-1 0,0 1 0,1 0 0,0 0 0,4-3 0,-7 5 0,1 0 0,0 1 0,-1-1 0,1 0 0,0 0 0,-1 0 0,1 0 0,0 1 0,-1-1 0,1 0 0,0 1 0,-1-1 0,1 0 0,-1 1 0,1-1 0,-1 1 0,1-1 0,-1 1 0,1-1 0,-1 1 0,1-1 0,-1 1 0,0-1 0,1 1 0,-1 0 0,0-1 0,0 1 0,1 0 0,-1-1 0,0 1 0,0 0 0,0-1 0,0 1 0,0 0 0,0 1 0,5 33 0,-4-27 0,28 154 0,-16-94 0,-7-43 0,-1 1 0,1 39 0,-6-45-170,1 0-1,1-1 0,0 1 1,2 0-1,0-1 0,1 0 1,10 25-1,-6-27-6655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949"/>
    </inkml:context>
    <inkml:brush xml:id="br0">
      <inkml:brushProperty name="width" value="0.035" units="cm"/>
      <inkml:brushProperty name="height" value="0.035" units="cm"/>
      <inkml:brushProperty name="color" value="#66CC00"/>
    </inkml:brush>
  </inkml:definitions>
  <inkml:trace contextRef="#ctx0" brushRef="#br0">0 0 24575,'5'0'0,"8"0"0,5 0 0,6 0 0,4 0 0,2 0 0,2 0 0,0 0 0,-1 0 0,-4 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4.322"/>
    </inkml:context>
    <inkml:brush xml:id="br0">
      <inkml:brushProperty name="width" value="0.035" units="cm"/>
      <inkml:brushProperty name="height" value="0.035" units="cm"/>
      <inkml:brushProperty name="color" value="#66CC00"/>
    </inkml:brush>
  </inkml:definitions>
  <inkml:trace contextRef="#ctx0" brushRef="#br0">265 1 24575,'-1'10'0,"0"-1"0,0 1 0,-1 0 0,0 0 0,0-1 0,-1 0 0,-1 1 0,-7 15 0,-5 4 0,-27 35 0,25-39 0,-23 41 0,32-49-7,-1-2 0,-1 1-1,0-1 1,-24 24 0,3-5-1322,20-19-5497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175"/>
    </inkml:context>
    <inkml:brush xml:id="br0">
      <inkml:brushProperty name="width" value="0.035" units="cm"/>
      <inkml:brushProperty name="height" value="0.035" units="cm"/>
      <inkml:brushProperty name="color" value="#66CC00"/>
    </inkml:brush>
  </inkml:definitions>
  <inkml:trace contextRef="#ctx0" brushRef="#br0">257 0 24575,'0'9'0,"-1"-1"0,0 0 0,0-1 0,-1 1 0,-1 0 0,1 0 0,-1-1 0,0 1 0,-5 7 0,-44 66 0,37-61 0,1 0 0,-11 25 0,-17 37 0,-22 56 0,59-126 0,2-5 0,0-1 0,1 1 0,0 0 0,0-1 0,1 1 0,-2 13 0,4-18 0,-1 0 0,0-1 0,1 1 0,-1 0 0,1 0 0,-1-1 0,1 1 0,0 0 0,-1-1 0,1 1 0,0-1 0,0 1 0,0-1 0,1 1 0,-1-1 0,0 0 0,0 1 0,1-1 0,-1 0 0,1 0 0,-1 0 0,1 0 0,-1 0 0,1-1 0,0 1 0,-1 0 0,1-1 0,0 1 0,0-1 0,-1 0 0,1 1 0,2-1 0,35 4 0,0-1 0,0-2 0,0-2 0,52-7 0,-65 3-1365,-7-2-5461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6.268"/>
    </inkml:context>
    <inkml:brush xml:id="br0">
      <inkml:brushProperty name="width" value="0.035" units="cm"/>
      <inkml:brushProperty name="height" value="0.035" units="cm"/>
      <inkml:brushProperty name="color" value="#E71224"/>
    </inkml:brush>
  </inkml:definitions>
  <inkml:trace contextRef="#ctx0" brushRef="#br0">0 766 24575,'17'0'0,"0"-1"0,0 0 0,0-2 0,0 0 0,-1-1 0,1 0 0,-1-2 0,25-11 0,165-55 0,-53 14 0,18 14 0,-126 36 0,-1-3 0,0-1 0,58-25 0,11-11 0,-62 28 0,64-35 0,-84 39 0,1 2 0,49-15 0,-52 20 0,-1-1 0,0-2 0,45-25 0,-43 18 0,1 0 0,0 2 0,59-22 0,-61 27 0,0-1 0,-1-2 0,34-23 0,-51 31 0,6-1 0,0 0 0,0 2 0,0 0 0,1 1 0,22-4 0,-27 6 0,68-7-1365,-55 10-5461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518"/>
    </inkml:context>
    <inkml:brush xml:id="br0">
      <inkml:brushProperty name="width" value="0.035" units="cm"/>
      <inkml:brushProperty name="height" value="0.035" units="cm"/>
      <inkml:brushProperty name="color" value="#66CC00"/>
    </inkml:brush>
  </inkml:definitions>
  <inkml:trace contextRef="#ctx0" brushRef="#br0">0 1 24575,'0'5'0,"0"7"0,0 7 0,0 5 0,0 4 0,0 2 0,0 2 0,0-1 0,0 1 0,0 0 0,0-1 0,0 1 0,0-2 0,0-4-8191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6.059"/>
    </inkml:context>
    <inkml:brush xml:id="br0">
      <inkml:brushProperty name="width" value="0.035" units="cm"/>
      <inkml:brushProperty name="height" value="0.035" units="cm"/>
      <inkml:brushProperty name="color" value="#66CC00"/>
    </inkml:brush>
  </inkml:definitions>
  <inkml:trace contextRef="#ctx0" brushRef="#br0">1 0 24575,'5'0'0,"8"0"0,0 0 0,1 1 0,-1 0 0,20 5 0,-30-5 0,0 0 0,1 1 0,-1-1 0,0 0 0,0 1 0,0 0 0,0 0 0,0 0 0,0 0 0,-1 0 0,1 1 0,-1-1 0,1 1 0,-1-1 0,0 1 0,0 0 0,0 0 0,0 0 0,-1 0 0,1 0 0,-1 1 0,1 3 0,10 47 0,-2 2 0,-2-1 0,-3 1 0,-5 112 0,-1-100 0,3-45 0,0-1 0,1 0 0,6 21 0,-3-19 0,-2 1 0,2 30 0,-5-38-195,0 1 0,-1-1 0,-2 1 0,0-1 0,0 0 0,-6 19 0,1-16-6631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7.905"/>
    </inkml:context>
    <inkml:brush xml:id="br0">
      <inkml:brushProperty name="width" value="0.035" units="cm"/>
      <inkml:brushProperty name="height" value="0.035" units="cm"/>
      <inkml:brushProperty name="color" value="#66CC00"/>
    </inkml:brush>
  </inkml:definitions>
  <inkml:trace contextRef="#ctx0" brushRef="#br0">1 1 24575,'553'0'0,"-540"0"0,-1 1 0,1 0 0,-1 1 0,1 0 0,-1 1 0,0 0 0,0 1 0,0 1 0,-1-1 0,1 2 0,-1 0 0,-1 0 0,18 13 0,43 30 0,-51-37 0,1 2 0,28 26 0,27 19 0,-55-45 0,0 2 0,25 24 0,-15-9 0,41 32 0,-53-46 0,-1 1 0,-1 0 0,0 1 0,-2 1 0,0 0 0,-1 1 0,-1 1 0,-1 0 0,-1 1 0,11 32 0,-16-24 0,-1-1 0,-1 1 0,-2 0 0,-1 0 0,-6 54 0,2 2 0,4-50 0,0-26 0,0 1 0,-1-1 0,0 1 0,-1-1 0,0 0 0,-1 1 0,0-1 0,-1 0 0,0 0 0,-6 11 0,0-5 40,-1 1 0,-17 20 0,23-32-175,-1-1 0,0 0 0,0 0 0,0-1 0,0 0 0,-1 0 0,0 0 0,0 0 0,0-1 0,-10 4 0,-4-1-6691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8.655"/>
    </inkml:context>
    <inkml:brush xml:id="br0">
      <inkml:brushProperty name="width" value="0.035" units="cm"/>
      <inkml:brushProperty name="height" value="0.035" units="cm"/>
      <inkml:brushProperty name="color" value="#66CC00"/>
    </inkml:brush>
  </inkml:definitions>
  <inkml:trace contextRef="#ctx0" brushRef="#br0">1 1 24575,'2'0'0,"1"1"0,0-1 0,-1 1 0,1-1 0,0 1 0,-1 0 0,1 0 0,-1 1 0,1-1 0,-1 0 0,0 1 0,1-1 0,-1 1 0,0 0 0,0 0 0,0 0 0,0 0 0,-1 0 0,1 0 0,-1 1 0,1-1 0,-1 0 0,0 1 0,2 3 0,3 9 0,0 0 0,-2 0 0,4 17 0,-5-20 0,27 163 0,-28-157 0,2-1 0,0 1 0,1-1 0,1 0 0,0 0 0,11 19 0,-13-30 0,0-1 0,-1 0 0,2 1 0,-1-2 0,0 1 0,1 0 0,0-1 0,0 0 0,1 0 0,-1 0 0,1-1 0,0 0 0,-1 0 0,2 0 0,-1-1 0,0 0 0,0 0 0,1 0 0,-1-1 0,10 1 0,10 1 0,0-2 0,0 0 0,0-2 0,0-1 0,0-1 0,-1-1 0,1-1 0,-1-2 0,0 0 0,0-2 0,-1 0 0,0-2 0,-1 0 0,0-2 0,-1-1 0,34-26 0,-14 10-1365,-21 18-5461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9.695"/>
    </inkml:context>
    <inkml:brush xml:id="br0">
      <inkml:brushProperty name="width" value="0.035" units="cm"/>
      <inkml:brushProperty name="height" value="0.035" units="cm"/>
      <inkml:brushProperty name="color" value="#66CC00"/>
    </inkml:brush>
  </inkml:definitions>
  <inkml:trace contextRef="#ctx0" brushRef="#br0">178 1 24575,'-4'2'0,"-1"0"0,0 0 0,1 0 0,0 1 0,-1-1 0,1 1 0,0 1 0,0-1 0,1 0 0,-1 1 0,-6 7 0,0 0 0,-4 3 0,0 1 0,0 1 0,2 0 0,0 1 0,1 1 0,-16 32 0,26-48 4,0 0-1,0 0 1,0 0-1,0-1 0,1 1 1,-1 0-1,1 0 1,-1 0-1,1 0 0,0 1 1,0-1-1,0 0 1,0 0-1,0 0 1,0 0-1,1 0 0,-1 0 1,1 0-1,-1 0 1,1 0-1,0 0 1,-1-1-1,1 1 0,0 0 1,1 0-1,-1-1 1,0 1-1,0 0 0,1-1 1,-1 1-1,1-1 1,-1 0-1,1 1 1,2 0-1,0 0-102,1 0 0,-1-1 0,0 1 0,1-1 0,-1-1 0,1 1 0,-1-1 0,1 1 0,-1-1 0,1 0 0,-1-1 0,1 1 0,-1-1 0,9-2 0,8-4-6727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0.037"/>
    </inkml:context>
    <inkml:brush xml:id="br0">
      <inkml:brushProperty name="width" value="0.035" units="cm"/>
      <inkml:brushProperty name="height" value="0.035" units="cm"/>
      <inkml:brushProperty name="color" value="#66CC00"/>
    </inkml:brush>
  </inkml:definitions>
  <inkml:trace contextRef="#ctx0" brushRef="#br0">1 1 24575,'0'5'0,"0"7"0,0 7 0,0 5 0,0 3 0,0-2-8191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1.531"/>
    </inkml:context>
    <inkml:brush xml:id="br0">
      <inkml:brushProperty name="width" value="0.035" units="cm"/>
      <inkml:brushProperty name="height" value="0.035" units="cm"/>
      <inkml:brushProperty name="color" value="#66CC00"/>
    </inkml:brush>
  </inkml:definitions>
  <inkml:trace contextRef="#ctx0" brushRef="#br0">1716 59 24575,'-36'0'0,"-1"-1"0,1-2 0,-50-11 0,59 10 0,0 0 0,-55 1 0,58 4 0,0-2 0,-1 0 0,1-2 0,-27-6 0,38 4 0,-1 2 0,0 0 0,1 1 0,-1 0 0,0 1 0,0 1 0,0 0 0,0 1 0,0 0 0,0 1 0,0 1 0,1 0 0,-1 1 0,1 0 0,0 1 0,-16 8 0,-5 1 0,-1-1 0,-60 13 0,63-19 0,0 2 0,0 1 0,-54 25 0,36-11 0,35-17 0,-1 0 0,1 1 0,1 1 0,-1 0 0,1 1 0,-23 22 0,0 7 0,4-5 0,-40 53 0,-59 72 0,111-130 0,0 1 0,3 0 0,0 2 0,2 0 0,1 1 0,-18 61 0,28-69 0,0 0 0,3 0 0,-1 32 0,3-32 0,-2 0 0,-1 0 0,-7 32 0,3-22-273,1 0 0,2 1 0,2-1 0,2 48 0,0-56-6553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2.368"/>
    </inkml:context>
    <inkml:brush xml:id="br0">
      <inkml:brushProperty name="width" value="0.035" units="cm"/>
      <inkml:brushProperty name="height" value="0.035" units="cm"/>
      <inkml:brushProperty name="color" value="#66CC00"/>
    </inkml:brush>
  </inkml:definitions>
  <inkml:trace contextRef="#ctx0" brushRef="#br0">0 198 24575,'2'13'0,"-1"0"0,2-1 0,0 1 0,0-1 0,1 0 0,9 18 0,8 29 0,-15-38 0,0 1 0,1-1 0,1-1 0,1 1 0,1-1 0,18 28 0,-26-45 0,-1-1 0,1 0 0,0 0 0,0 0 0,0 0 0,0 0 0,0-1 0,0 1 0,1-1 0,-1 1 0,0-1 0,1 0 0,-1 0 0,1 0 0,-1 0 0,1 0 0,0-1 0,-1 1 0,1-1 0,0 1 0,-1-1 0,1 0 0,0 0 0,0-1 0,-1 1 0,1 0 0,0-1 0,-1 0 0,1 1 0,0-1 0,-1 0 0,1 0 0,-1-1 0,0 1 0,1 0 0,-1-1 0,0 0 0,0 1 0,3-4 0,9-8 0,-1-1 0,0 0 0,-1-1 0,16-26 0,-14 21 0,49-50 0,-48 55 0,0 0 0,24-35 0,73-96 0,-30 33-1365,-68 96-5461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0.922"/>
    </inkml:context>
    <inkml:brush xml:id="br0">
      <inkml:brushProperty name="width" value="0.035" units="cm"/>
      <inkml:brushProperty name="height" value="0.035" units="cm"/>
      <inkml:brushProperty name="color" value="#66CC00"/>
    </inkml:brush>
  </inkml:definitions>
  <inkml:trace contextRef="#ctx0" brushRef="#br0">1 486 24575,'18'0'0,"46"-1"0,0 3 0,97 16 0,-97-10 0,-1-2 0,1-4 0,64-4 0,-18 0 0,-93 0 0,0 0 0,-1-1 0,1 0 0,-1-1 0,0-1 0,0-1 0,0-1 0,-1 0 0,0 0 0,0-2 0,-1 0 0,0 0 0,0-2 0,20-20 0,22-11 0,-43 35 0,-2-2 0,1 1 0,18-19 0,-19 15 0,12-14 0,0 1 0,2 1 0,51-38 0,-66 55-105,-1 0 0,0-1 0,0 0 0,-1 0 0,0-1 0,0 0 0,-1-1 0,-1 0 0,1 0 0,-2 0 0,1 0 0,7-22 0,-9 10-6721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1.544"/>
    </inkml:context>
    <inkml:brush xml:id="br0">
      <inkml:brushProperty name="width" value="0.035" units="cm"/>
      <inkml:brushProperty name="height" value="0.035" units="cm"/>
      <inkml:brushProperty name="color" value="#66CC00"/>
    </inkml:brush>
  </inkml:definitions>
  <inkml:trace contextRef="#ctx0" brushRef="#br0">1 109 24575,'31'-2'0,"1"0"0,0-2 0,-1-2 0,0-1 0,0-1 0,36-15 0,-19-1 0,-40 18 0,0 2 0,1-1 0,0 1 0,0 0 0,0 1 0,10-3 0,-16 6 0,0 0 0,0-1 0,0 1 0,0 1 0,-1-1 0,1 0 0,0 1 0,0-1 0,-1 1 0,1 0 0,0 0 0,-1 0 0,1 0 0,-1 0 0,1 1 0,-1-1 0,1 1 0,-1 0 0,0-1 0,0 1 0,0 0 0,0 0 0,0 0 0,-1 1 0,3 3 0,6 10 0,-1 1 0,-1 0 0,-1 0 0,0 1 0,-1 0 0,-1 1 0,4 28 0,-3-16 0,17 48 0,-15-55-1365,-1-3-5461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5.108"/>
    </inkml:context>
    <inkml:brush xml:id="br0">
      <inkml:brushProperty name="width" value="0.035" units="cm"/>
      <inkml:brushProperty name="height" value="0.035" units="cm"/>
      <inkml:brushProperty name="color" value="#E71224"/>
    </inkml:brush>
  </inkml:definitions>
  <inkml:trace contextRef="#ctx0" brushRef="#br0">652 126 24575,'-7'0'0,"-8"1"0,0-1 0,0 0 0,1-2 0,-1 1 0,0-2 0,1 0 0,-1 0 0,-23-10 0,-163-62 0,178 68 0,0 1 0,0 1 0,-1 1 0,1 2 0,-1 0 0,0 2 0,-29 2 0,50-2 0,0 0 0,0 1 0,0-1 0,0 1 0,0 0 0,1 0 0,-1 0 0,0 0 0,0 1 0,1-1 0,-1 1 0,1-1 0,-1 1 0,1 0 0,0 0 0,0 0 0,0 0 0,0 1 0,0-1 0,0 0 0,-1 3 0,0 1 0,1-1 0,0 1 0,0 0 0,1-1 0,-1 1 0,1 0 0,0 0 0,1 0 0,-1 0 0,2 7 0,0 2 0,0 0 0,2 0 0,0 1 0,0-2 0,2 1 0,0 0 0,11 22 0,9 12 0,-13-23 0,2-1 0,0-1 0,20 26 0,-29-44 0,0 0 0,0-1 0,1 1 0,0-1 0,0 0 0,0-1 0,0 1 0,1-1 0,-1 0 0,1-1 0,0 0 0,1 0 0,-1 0 0,0-1 0,1 0 0,9 1 0,36 1 0,1-3 0,83-7 0,-133 5 0,0 1 0,-1-1 0,1 0 0,0 0 0,0-1 0,-1 1 0,1-1 0,-1 0 0,1 0 0,-1 0 0,0 0 0,0 0 0,0-1 0,0 0 0,0 1 0,-1-1 0,1 0 0,-1 0 0,4-7 0,2-5 0,0 0 0,-1-1 0,6-24 0,-8 25 0,0 0 0,15-27 0,23-25 0,-42 67 0,-1-1 0,0 1 0,0 0 0,1-1 0,-1 1 0,0 0 0,1-1 0,-1 1 0,1 0 0,-1 0 0,0-1 0,1 1 0,-1 0 0,1 0 0,-1 0 0,1-1 0,-1 1 0,1 0 0,-1 0 0,1 0 0,-1 0 0,0 0 0,1 0 0,-1 0 0,1 0 0,-1 0 0,1 0 0,-1 0 0,1 0 0,-1 1 0,1-1 0,-1 0 0,1 0 0,12 17 0,6 32 0,-17-41 0,3 7 0,4 11 0,0-1 0,23 44 0,54 112 0,-45-90 0,-31-70 0,-2 1 0,0 0 0,-1 1 0,-1-1 0,-1 1 0,-1 1 0,-1-1 0,-1 30 0,-2-40 0,-1 0 0,0 0 0,-1 0 0,0 0 0,-1 0 0,-1 0 0,0 0 0,-1-1 0,0 0 0,-1 0 0,0 0 0,-1-1 0,0 0 0,-1 0 0,-17 19 0,19-25 0,-7 10 0,-1-1 0,0 0 0,-1-1 0,-1 0 0,0-1 0,0-1 0,-2-1 0,1 0 0,-36 13 0,-9 6 0,52-24 0,1 0 0,-1 0 0,0-1 0,0 0 0,-1-1 0,-18 4 0,-101 15-1365,108-17-5461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061"/>
    </inkml:context>
    <inkml:brush xml:id="br0">
      <inkml:brushProperty name="width" value="0.035" units="cm"/>
      <inkml:brushProperty name="height" value="0.035" units="cm"/>
      <inkml:brushProperty name="color" value="#66CC00"/>
    </inkml:brush>
  </inkml:definitions>
  <inkml:trace contextRef="#ctx0" brushRef="#br0">821 799 24575,'-88'1'0,"-100"-3"0,173-1 0,1-1 0,-1 0 0,0-1 0,1 0 0,0-1 0,0-1 0,1 0 0,0-1 0,0 0 0,1-1 0,-13-11 0,-36-24 0,27 27 0,27 15 0,1-1 0,0 1 0,1-1 0,-1-1 0,0 1 0,-5-5 0,-32-27 0,29 25 0,1 0 0,1 0 0,-12-14 0,20 20 0,0-1 0,1 0 0,0 0 0,0-1 0,0 1 0,0 0 0,1-1 0,0 0 0,0 1 0,0-1 0,1 0 0,-1-7 0,-28-170 0,16 119 0,9 44 0,0 0 0,-2-30 0,5 28-249,-2 0-1,-7-27 1,9 40-368,-3-12-6209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834"/>
    </inkml:context>
    <inkml:brush xml:id="br0">
      <inkml:brushProperty name="width" value="0.035" units="cm"/>
      <inkml:brushProperty name="height" value="0.035" units="cm"/>
      <inkml:brushProperty name="color" value="#66CC00"/>
    </inkml:brush>
  </inkml:definitions>
  <inkml:trace contextRef="#ctx0" brushRef="#br0">0 379 24575,'1'-8'0,"1"1"0,0-1 0,0 1 0,1-1 0,-1 1 0,2 0 0,-1 0 0,1 0 0,0 1 0,0-1 0,1 1 0,0 0 0,0 0 0,0 1 0,11-9 0,27-36 0,-12 9 0,1 2 0,64-61 0,-80 85 0,-15 13 0,0 1 0,0 0 0,0-1 0,0 1 0,0 0 0,1 0 0,-1 0 0,1 0 0,-1 0 0,1 0 0,-1 0 0,1 0 0,-1 1 0,1-1 0,0 1 0,-1-1 0,1 1 0,0 0 0,-1-1 0,1 1 0,0 0 0,0 0 0,-1 0 0,1 0 0,0 1 0,0-1 0,-1 0 0,1 1 0,0-1 0,-1 1 0,1-1 0,0 1 0,-1 0 0,1 0 0,-1 0 0,1 0 0,1 1 0,3 6 0,1-1 0,-1 1 0,0 0 0,-1 0 0,9 16 0,13 19 0,-14-27 0,0 1 0,20 35 0,-5-7 0,33 15-1365,-50-44-5461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7.380"/>
    </inkml:context>
    <inkml:brush xml:id="br0">
      <inkml:brushProperty name="width" value="0.035" units="cm"/>
      <inkml:brushProperty name="height" value="0.035" units="cm"/>
    </inkml:brush>
  </inkml:definitions>
  <inkml:trace contextRef="#ctx0" brushRef="#br0">155 1 24575,'0'31'0,"1"43"0,-4 0 0,-13 86 0,-32 44 0,-8 48 0,43-185-19,6-28-654,-5 60 0,12-86-6153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8.599"/>
    </inkml:context>
    <inkml:brush xml:id="br0">
      <inkml:brushProperty name="width" value="0.035" units="cm"/>
      <inkml:brushProperty name="height" value="0.035" units="cm"/>
    </inkml:brush>
  </inkml:definitions>
  <inkml:trace contextRef="#ctx0" brushRef="#br0">53 0 24575,'31'2'0,"0"2"0,0 0 0,0 3 0,-1 0 0,46 18 0,3 0 0,-35-18 0,-43-6 0,0-1 0,1 0 0,-1 0 0,0 0 0,0 0 0,0 0 0,0 0 0,0 0 0,1 0 0,-1 0 0,0 0 0,0-1 0,0 1 0,0-1 0,0 1 0,0 0 0,0-1 0,0 0 0,0 1 0,0-1 0,0 0 0,0 1 0,0-1 0,-1 0 0,1 0 0,0 0 0,0 0 0,-1 0 0,1 1 0,-1-1 0,1-1 0,-1 1 0,1 0 0,-1 0 0,1-1 0,-1 1 0,-1-1 0,1 1 0,-1 0 0,1 0 0,-1 0 0,1 0 0,-1-1 0,0 1 0,1 0 0,-1 0 0,0 0 0,0 0 0,0 1 0,0-1 0,0 0 0,0 0 0,0 0 0,0 1 0,0-1 0,0 1 0,0-1 0,0 1 0,-1-1 0,1 1 0,0-1 0,0 1 0,-1 0 0,0 0 0,-41-7 0,41 6 0,-17-1 0,-1 0 0,0 2 0,0 0 0,-24 3 0,37-1 0,1-1 0,-1 1 0,0 0 0,1 0 0,-1 1 0,1 0 0,0 0 0,0 0 0,0 1 0,0 0 0,1 0 0,-1 0 0,1 1 0,0 0 0,-7 9 0,-1 5 0,1 0 0,0 1 0,1 0 0,1 0 0,1 1 0,-9 36 0,6-10 0,2 1 0,-4 49 0,-3-35 0,21-65 0,-1 1 0,1 0 0,0 0 0,-1 0 0,1 1 0,0 0 0,0-1 0,0 1 0,8-1 0,49-9 0,-42 9 0,1 1 0,-1 0 0,0 2 0,0 0 0,0 1 0,0 1 0,0 1 0,28 10 0,-39-11 0,0 0 0,1 1 0,-1 0 0,0 1 0,-1 0 0,1 0 0,-1 1 0,0 0 0,-1 0 0,1 0 0,-1 1 0,0 0 0,-1 0 0,0 1 0,0-1 0,-1 1 0,1 0 0,-2 1 0,1-1 0,2 10 0,-5-11 0,-1-1 0,1 0 0,-1 0 0,-1 0 0,1 0 0,-1 0 0,0 0 0,0 0 0,-1 0 0,1 0 0,-1 0 0,-1-1 0,1 1 0,-1-1 0,0 1 0,0-1 0,-1 0 0,1 0 0,-1-1 0,-8 9 0,0-1 0,-1 1 0,0-2 0,-1 0 0,0 0 0,-1-1 0,-17 9 0,7-8 0,0 0 0,0-1 0,-1-1 0,-1-2 0,-46 8 0,69-15-76,0 0 1,0 0-1,0-1 0,0 1 0,0-1 0,1 0 0,-1 0 0,0 0 1,0 0-1,1-1 0,-1 1 0,1-1 0,-1 0 0,1 0 1,0 0-1,0 0 0,-4-4 0,-7-10-6750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061"/>
    </inkml:context>
    <inkml:brush xml:id="br0">
      <inkml:brushProperty name="width" value="0.035" units="cm"/>
      <inkml:brushProperty name="height" value="0.035" units="cm"/>
    </inkml:brush>
  </inkml:definitions>
  <inkml:trace contextRef="#ctx0" brushRef="#br0">327 1 24575,'0'0'0,"0"1"0,0-1 0,0 1 0,1-1 0,-1 0 0,0 1 0,0-1 0,0 1 0,1-1 0,-1 0 0,0 1 0,0-1 0,1 0 0,-1 1 0,0-1 0,1 0 0,-1 1 0,0-1 0,1 0 0,-1 0 0,0 1 0,1-1 0,-1 0 0,1 0 0,-1 0 0,0 0 0,1 1 0,-1-1 0,1 0 0,-1 0 0,1 0 0,-1 0 0,1 0 0,-1 0 0,0 0 0,1 0 0,-1 0 0,1-1 0,-1 1 0,1 0 0,-1 0 0,0 0 0,1 0 0,-1-1 0,1 1 0,-1 0 0,0 0 0,1-1 0,-1 1 0,0 0 0,1 0 0,-1-1 0,1 0 0,-3 11 0,0 0 0,-1 0 0,0 0 0,-1-1 0,0 1 0,0-1 0,-1 0 0,0 0 0,-1-1 0,-8 11 0,-11 11 0,-42 38 0,42-45 0,-40 49 0,35-33 0,17-24 0,1 1 0,0 0 0,1 1 0,1 0 0,-11 25 0,20-40 0,1-1 0,-1 1 0,1 0 0,0 0 0,0 0 0,-1 0 0,1 0 0,0 0 0,1 0 0,-1 0 0,0 0 0,0 0 0,1 0 0,-1 0 0,1 0 0,0 0 0,0 0 0,0 0 0,0-1 0,0 1 0,0 0 0,0-1 0,0 1 0,0-1 0,1 1 0,-1-1 0,1 1 0,-1-1 0,1 0 0,0 0 0,-1 0 0,1 0 0,0 0 0,0 0 0,0 0 0,2 0 0,9 4 0,0-1 0,1-1 0,-1 0 0,17 1 0,-18-2 0,58 11-95,56 7 309,-112-19-426,0 0 0,0-1 0,0-1 0,1 0 0,-1-1 0,21-5 0,-16 0-6614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394"/>
    </inkml:context>
    <inkml:brush xml:id="br0">
      <inkml:brushProperty name="width" value="0.035" units="cm"/>
      <inkml:brushProperty name="height" value="0.035" units="cm"/>
    </inkml:brush>
  </inkml:definitions>
  <inkml:trace contextRef="#ctx0" brushRef="#br0">168 0 24575,'2'95'0,"1"-44"0,-3-1 0,-7 55 0,2-79 0,-2-1 0,-1 0 0,-20 43 0,-1 5 0,9-18 0,5-16 0,2 1 0,-15 75 0,22-90-1365,-1-5-5461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4.903"/>
    </inkml:context>
    <inkml:brush xml:id="br0">
      <inkml:brushProperty name="width" value="0.035" units="cm"/>
      <inkml:brushProperty name="height" value="0.035" units="cm"/>
    </inkml:brush>
  </inkml:definitions>
  <inkml:trace contextRef="#ctx0" brushRef="#br0">67 406 24575,'-6'2'0,"1"-1"0,0 1 0,0 0 0,0 0 0,1 0 0,-1 1 0,1 0 0,-1 0 0,1 0 0,0 0 0,0 1 0,-6 6 0,10-9 0,0-1 0,0 1 0,0 0 0,0 0 0,0-1 0,1 1 0,-1 0 0,0 0 0,1-1 0,-1 1 0,0 0 0,1-1 0,-1 1 0,1 0 0,-1-1 0,1 1 0,-1 0 0,1-1 0,-1 1 0,1-1 0,-1 1 0,1-1 0,0 0 0,-1 1 0,1-1 0,0 0 0,0 1 0,-1-1 0,1 0 0,0 0 0,0 1 0,-1-1 0,1 0 0,0 0 0,0 0 0,0 0 0,0 0 0,36 4 0,-35-4 0,11 1 0,0-1 0,-1 0 0,1-1 0,0-1 0,-1 0 0,1-1 0,-1 0 0,0-1 0,0 0 0,22-12 0,-17 7 0,-1-2 0,0 0 0,-1-1 0,0-1 0,-1 0 0,20-24 0,-8 7 0,11-12 0,-2-2 0,55-87 0,-79 100 0,-10 27 0,-1 1 0,2-1 0,-1 0 0,0 0 0,1 1 0,0-1 0,-1 1 0,1-1 0,1 1 0,-1 0 0,0 0 0,4-4 0,-5 7 0,-1 0 0,1 0 0,-1 0 0,0 0 0,1 0 0,-1 0 0,1 0 0,-1 0 0,1 0 0,-1 0 0,0 0 0,1 0 0,-1 0 0,1 1 0,-1-1 0,0 0 0,1 0 0,-1 0 0,0 1 0,1-1 0,-1 0 0,0 0 0,1 1 0,-1-1 0,0 0 0,0 1 0,1-1 0,-1 0 0,0 1 0,0-1 0,1 0 0,-1 1 0,0-1 0,0 1 0,0-1 0,0 0 0,0 1 0,0-1 0,0 1 0,0-1 0,0 0 0,0 1 0,0 0 0,4 21 0,-4-21 0,1 35 0,-2 0 0,-2 0 0,-1 0 0,-2 0 0,-16 52 0,1 6 0,-8 20 0,19-81 0,2 0 0,0 0 0,3 1 0,-2 36 0,5-47 0,-1-1 0,-6 27 0,5-37 0,1 0 0,0 0 0,1 1 0,1-1 0,0 1 0,1-1 0,0 1 0,1-1 0,0 0 0,1 1 0,5 19 0,-5-28-40,0 0 0,1 0-1,0-1 1,-1 1 0,1-1-1,0 0 1,1 0 0,-1 0 0,1 0-1,5 3 1,-2 0-882,8 5-5904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6.060"/>
    </inkml:context>
    <inkml:brush xml:id="br0">
      <inkml:brushProperty name="width" value="0.035" units="cm"/>
      <inkml:brushProperty name="height" value="0.035" units="cm"/>
    </inkml:brush>
  </inkml:definitions>
  <inkml:trace contextRef="#ctx0" brushRef="#br0">514 0 24575,'-11'1'0,"1"-1"0,-1 1 0,1 0 0,-1 1 0,1 0 0,0 1 0,0 0 0,0 1 0,0 0 0,1 1 0,-1-1 0,1 2 0,0-1 0,1 1 0,-1 1 0,1 0 0,-7 8 0,-45 37 0,-61 71 0,99-97 0,0 2 0,2 0 0,0 1 0,3 1 0,-18 38 0,32-61 0,0 0 0,1 1 0,0-1 0,0 0 0,0 1 0,1-1 0,0 1 0,1-1 0,0 1 0,0-1 0,0 1 0,1-1 0,0 1 0,3 9 0,3 2 0,1-1 0,0 0 0,1 0 0,14 18 0,-14-20 0,8 11 0,0 0 0,1-1 0,2-1 0,0-1 0,2-1 0,1-1 0,28 22 0,-43-39 0,1 0 0,0-1 0,0 0 0,0-1 0,0 0 0,0 0 0,1-1 0,-1 0 0,1-1 0,-1 0 0,1-1 0,0 0 0,-1 0 0,1-1 0,0 0 0,18-5 0,2-2 0,-1-1 0,1-2 0,53-28 0,-65 29 0,-1-1 0,0-1 0,0 0 0,-1-1 0,-1-1 0,0-1 0,-1 0 0,-1-1 0,0 0 0,-1-1 0,-1-1 0,11-20 0,7-24 0,-3-1 0,24-88 0,-40 118 0,-7 24 0,0 0 0,0-1 0,-1 1 0,-1-1 0,0 1 0,0-1 0,-1 1 0,0-1 0,-2-15 0,1 20 0,-1 1 0,1-1 0,-1 0 0,0 1 0,-1-1 0,1 1 0,-1 0 0,0 0 0,0 0 0,0 0 0,0 0 0,-1 1 0,1 0 0,-1-1 0,0 1 0,0 1 0,0-1 0,-1 0 0,1 1 0,-7-2 0,-5-3 11,0 1 0,-1 1 0,1 1 0,-1 0 0,0 1 0,0 1-1,-1 1 1,1 0 0,0 1 0,-22 3 0,27-2-104,0 1 0,0 0 1,1 1-1,-1 0 0,1 1 0,-1 0 0,1 1 0,0 0 1,1 1-1,-1 0 0,1 1 0,0 0 0,1 0 1,0 1-1,-11 12 0,8-5-6733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5.599"/>
    </inkml:context>
    <inkml:brush xml:id="br0">
      <inkml:brushProperty name="width" value="0.035" units="cm"/>
      <inkml:brushProperty name="height" value="0.035" units="cm"/>
    </inkml:brush>
  </inkml:definitions>
  <inkml:trace contextRef="#ctx0" brushRef="#br0">1384 1 24575,'-308'0'0,"288"2"0,-1 1 0,1 0 0,0 2 0,0 1 0,0 0 0,-25 13 0,-18 5 0,-41 12 0,1 6 0,-123 68 0,191-87 0,1 1 0,1 1 0,1 2 0,1 1 0,1 2 0,2 1 0,1 1 0,-37 57 0,51-69 0,1 1 0,0 1 0,2 0 0,0 0 0,2 1 0,0 0 0,2 0 0,0 1 0,2 0 0,0 0 0,0 28 0,4-22 0,-2 55 0,13 135 0,-7-201 0,1 1 0,1-1 0,0 0 0,1-1 0,1 1 0,1-2 0,1 1 0,0-1 0,23 27 0,-20-27 0,2 0 0,0-1 0,1-1 0,0 0 0,2-2 0,-1 0 0,1 0 0,34 15 0,-30-19 0,1-1 0,0-2 0,1 0 0,-1-1 0,1-2 0,37 2 0,149-11 0,-187 5 0,55-5 0,-1-4 0,0-3 0,-1-3 0,0-3 0,-2-4 0,0-3 0,-2-3 0,135-76 0,253-182 0,-410 255 0,-24 15 0,0-1 0,-1-2 0,-1 0 0,-1-1 0,-1-2 0,37-48 0,-55 65 0,-1 1 0,0-2 0,0 1 0,0 0 0,0 0 0,-1-1 0,0 0 0,-1 1 0,0-1 0,0 0 0,0 0 0,0 1 0,-1-1 0,-1 0 0,1 0 0,-1 0 0,0 0 0,0 1 0,-1-1 0,0 0 0,0 1 0,-4-7 0,-2-4 0,-2 1 0,0 0 0,-1 0 0,0 1 0,-1 1 0,-23-22 0,-52-55 0,55 56 0,-1 0 0,-2 2 0,-69-50 0,25 28 0,43 29 0,-61-34 0,83 53 0,-1 0 0,0 1 0,-1 1 0,1 0 0,-1 1 0,0 1 0,0 1 0,-17-1 0,6 1-273,0 2 0,-1 1 0,1 1 0,-47 11 0,47-6-6553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2.371"/>
    </inkml:context>
    <inkml:brush xml:id="br0">
      <inkml:brushProperty name="width" value="0.035" units="cm"/>
      <inkml:brushProperty name="height" value="0.035" units="cm"/>
    </inkml:brush>
  </inkml:definitions>
  <inkml:trace contextRef="#ctx0" brushRef="#br0">97 245 24575,'90'-59'0,"-10"3"0,-48 32 0,2 1 0,66-34 0,-90 52 0,0 1 0,1 0 0,-1 1 0,1 0 0,0 1 0,-1 0 0,1 1 0,0 0 0,0 0 0,0 1 0,0 1 0,0 0 0,0 0 0,0 1 0,13 4 0,-19-4 0,1 0 0,-1 0 0,0 0 0,0 1 0,-1 0 0,1 0 0,0 0 0,-1 0 0,0 1 0,0 0 0,0 0 0,0 0 0,-1 0 0,1 0 0,-1 1 0,0 0 0,-1 0 0,1 0 0,-1 0 0,0 0 0,0 0 0,0 0 0,-1 1 0,0-1 0,0 0 0,0 11 0,0-7 0,-2 0 0,1 0 0,-1 0 0,0 0 0,-1 0 0,0 0 0,-1 0 0,0-1 0,0 1 0,-1-1 0,0 1 0,0-1 0,-1-1 0,0 1 0,-8 10 0,-29 24 0,-1-2 0,-52 37 0,-44 40 0,29-26 0,77-66 0,2 1 0,-50 52 0,71-65 0,0 1 0,1 1 0,1-1 0,0 1 0,1 1 0,1 0 0,0-1 0,1 2 0,1-1 0,0 1 0,1-1 0,1 1 0,1 0 0,0 0 0,1 0 0,5 30 0,-4-42 0,1 0 0,-1-1 0,1 1 0,1-1 0,-1 0 0,0 0 0,1 0 0,0 0 0,0 0 0,0 0 0,1-1 0,-1 1 0,1-1 0,0 0 0,0 0 0,0-1 0,0 1 0,0-1 0,0 0 0,1 0 0,-1 0 0,1 0 0,9 1 0,5 1 0,0 0 0,0-1 0,1-1 0,29-1 0,-22-3 0,-1-1 0,0-1 0,0-1 0,0-1 0,0-1 0,38-17 0,-28 7 0,0-1 0,-1-1 0,55-40 0,-72 42-1365,-3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3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ACC3-0EA3-8B52-E4FA-FE4A994B0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4FCA-AC55-F404-C0BD-18DF6DA2C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508D9-4B8B-CE45-34F8-EE943E6F4C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B6F179-FDD0-E941-32F1-B552CEFA78E0}"/>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340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8F72A-0735-5158-93ED-3226886A9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ACB4C-C90A-6290-F660-72A45E91C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457AF-3973-4FC1-9299-B36FACC64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DEB03-FCA9-50F3-AFE8-AF092D57097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2016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CAF06-FB67-9BBD-32EE-269F461C7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7C2B6-374A-7423-2A9A-9478FBB7C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15FB7-1EE9-DA9E-99CC-A151A8D676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3E4C9D-95B0-3F1F-9758-94B191D39A8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3032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993F6-A71E-1EDD-7132-619E3F0F7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7593-CE85-1EF4-DD82-0188EF937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EFB7C-2516-D7B9-12E5-589EC4F190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B97C42-77F9-4EDC-B0C6-BE0DFD8CA65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924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DBC0-09C0-655B-F762-B2162E884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EC13A-5E09-B0C6-9CB8-E5A258669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B2D2E-B67D-FF1A-FF27-1C2E9E26ED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2AB5F3-3FEE-0C85-AE19-06D96C279E8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8197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1BB8-8A9B-E4B7-27FC-A93E776BE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96937-6684-BBAA-1CFA-AAE708C7C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79DA4-E2B7-12EA-C7CE-C38219C117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FDB3D-4C3A-2366-29D5-DBB1A0908876}"/>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8440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7B1B-B4CB-C2D8-D2CA-93C07B410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AB8A-B92B-FB0E-3D07-AC4C1CD67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4E82E-9B64-C261-6C49-44664863A6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D9159-6206-53BC-683D-60AF716AA6DA}"/>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0287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4521-2119-DAEC-C527-288F8601A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AA78D-E0EE-3896-4A10-8CC4979B4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D15FE-771E-0112-13EC-DC1A90F19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A64A2-3EEB-5929-E914-8DDA757F83A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66493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3CCD-253D-F5F2-15F9-20CC49F93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924E0-EF93-F98A-F7D5-B56804423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CC877-E2D2-4884-E372-B8A4F48834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61B8A-E3DE-89FB-1163-D63BEF39A18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66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E217-6AC6-01D5-C87C-8010E2F96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B5015-E9D8-E874-B12B-04F5AF28D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907F7-38BF-1521-9247-E65E564DD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CC1F16-1F50-6A6F-3A7D-921844BAF21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6732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F559-5161-9672-888F-C369D71EC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B517-E789-869A-0A41-2A5AF6421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B20A2-1F1F-033B-5DC0-3257AC3EA03F}"/>
              </a:ext>
            </a:extLst>
          </p:cNvPr>
          <p:cNvSpPr>
            <a:spLocks noGrp="1"/>
          </p:cNvSpPr>
          <p:nvPr>
            <p:ph type="body" idx="1"/>
          </p:nvPr>
        </p:nvSpPr>
        <p:spPr/>
        <p:txBody>
          <a:bodyPr/>
          <a:lstStyle/>
          <a:p>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molto efficiente, ideato da Tony </a:t>
            </a:r>
            <a:r>
              <a:rPr lang="it-IT" b="0" dirty="0" err="1">
                <a:solidFill>
                  <a:srgbClr val="CCCCCC"/>
                </a:solidFill>
                <a:effectLst/>
                <a:latin typeface="Consolas" panose="020B0609020204030204" pitchFamily="49" charset="0"/>
              </a:rPr>
              <a:t>Hoare</a:t>
            </a:r>
            <a:r>
              <a:rPr lang="it-IT" b="0" dirty="0">
                <a:solidFill>
                  <a:srgbClr val="CCCCCC"/>
                </a:solidFill>
                <a:effectLst/>
                <a:latin typeface="Consolas" panose="020B0609020204030204" pitchFamily="49" charset="0"/>
              </a:rPr>
              <a:t> nel 1960. È un algoritmo di tipo "divide et impera" e si basa sulla scelta di un elemento dell'array da ordinare, chiamato "pivot", per poi posizionare tutti gli elementi minori del pivot a sinistra e tutti quelli maggiori a destra. Questo processo, noto come "partizionamento", assicura che il pivot si trovi nella sua posizione finale ordinata nell'array. L'algoritmo ripete poi ricorsivamente lo stesso processo sugli array di sinistra e di destra, escludendo il pivot che è già nella posizione corretta.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noto per la sua efficienza su ampi set di dati e la sua implementazione è relativamente semplice.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Funzionamento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Il funzionamento di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può essere descritto nei seguenti passaggi:</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1.</a:t>
            </a:r>
            <a:r>
              <a:rPr lang="it-IT" b="0" dirty="0">
                <a:solidFill>
                  <a:srgbClr val="CCCCCC"/>
                </a:solidFill>
                <a:effectLst/>
                <a:latin typeface="Consolas" panose="020B0609020204030204" pitchFamily="49" charset="0"/>
              </a:rPr>
              <a:t> Scelta del Pivot: Si sceglie un elemento dell'array come pivot. La scelta del pivot può avvenire in diversi modi: si può scegliere il primo elemento, l'ultimo, il mediano o un elemento casuale. La scelta del pivot influisce sulle prestazioni dell'algoritmo.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2.</a:t>
            </a:r>
            <a:r>
              <a:rPr lang="it-IT" b="0" dirty="0">
                <a:solidFill>
                  <a:srgbClr val="CCCCCC"/>
                </a:solidFill>
                <a:effectLst/>
                <a:latin typeface="Consolas" panose="020B0609020204030204" pitchFamily="49" charset="0"/>
              </a:rPr>
              <a:t> Partizionamento: Si riorganizza l'array in modo che tutti gli elementi con valori minori del pivot precedano il pivot, mentre tutti gli elementi con valori maggiori seguano il pivot. Dopo il partizionamento, il pivot si trova nella sua posizione definitiva.</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3.</a:t>
            </a:r>
            <a:r>
              <a:rPr lang="it-IT" b="0" dirty="0">
                <a:solidFill>
                  <a:srgbClr val="CCCCCC"/>
                </a:solidFill>
                <a:effectLst/>
                <a:latin typeface="Consolas" panose="020B0609020204030204" pitchFamily="49" charset="0"/>
              </a:rPr>
              <a:t>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Si applica ricorsivamente lo stesso processo agli array di elementi a sinistra e a destra del pivot, escludendo il pivot stesso.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4.</a:t>
            </a:r>
            <a:r>
              <a:rPr lang="it-IT" b="0" dirty="0">
                <a:solidFill>
                  <a:srgbClr val="CCCCCC"/>
                </a:solidFill>
                <a:effectLst/>
                <a:latin typeface="Consolas" panose="020B0609020204030204" pitchFamily="49" charset="0"/>
              </a:rPr>
              <a:t> Base della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termina quando l'array da ordinare ha dimensione 0 o 1, poiché un array vuoto o con un solo elemento è già ordinato per definizione.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Proprietà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Complessità Temporale: Nel caso medio,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ha una complessità temporale di O(n \log n), dove n è il numero di elementi dell'array. Nel caso peggiore, la complessità è O(n^2), ma questo scenario si verifica raramente con una buona scelta del pivot o con strategie di selezione del pivot che tendono a dividere l'array in modo equilibrato.</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Spazio: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utilizza O(\log n) spazio aggiuntivo per lo </a:t>
            </a:r>
            <a:r>
              <a:rPr lang="it-IT" b="0" dirty="0" err="1">
                <a:solidFill>
                  <a:srgbClr val="CCCCCC"/>
                </a:solidFill>
                <a:effectLst/>
                <a:latin typeface="Consolas" panose="020B0609020204030204" pitchFamily="49" charset="0"/>
              </a:rPr>
              <a:t>stack</a:t>
            </a:r>
            <a:r>
              <a:rPr lang="it-IT" b="0" dirty="0">
                <a:solidFill>
                  <a:srgbClr val="CCCCCC"/>
                </a:solidFill>
                <a:effectLst/>
                <a:latin typeface="Consolas" panose="020B0609020204030204" pitchFamily="49" charset="0"/>
              </a:rPr>
              <a:t> di chiamate ricorsive nel caso medio, ma può arrivare a O(n) nel caso peggiore.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In-place: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in-place, poiché non richiede spazio aggiuntivo significativo oltre all'input originale.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Non stabile: Di base,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non è uno schema di ordinamento stabile; tuttavia, possono essere apportate modifiche per renderlo stabile a scapito della complessità e della performance.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Esempio</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Supponiamo di avere l'array [3, 6, 8, 10, 1, 2, 1] e di scegliere 10 come pivot. Dopo il primo passo di partizionamento, gli elementi minori di 10 si trovano a sinistra, e gli elementi maggiori (se ce ne fossero) a destra. Supponendo che la partizione sia efficiente, l'array potrebbe apparire così: [3, 6, 8, 1, 2, 1, 10]. Ora, 10 è nella sua posizione finale, e l'algoritmo procede ricorsivamente sugli array a sinistra e a destra di 10.</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Conclusione</a:t>
            </a:r>
          </a:p>
          <a:p>
            <a:br>
              <a:rPr lang="it-IT" b="0" dirty="0">
                <a:solidFill>
                  <a:srgbClr val="CCCCCC"/>
                </a:solidFill>
                <a:effectLst/>
                <a:latin typeface="Consolas" panose="020B0609020204030204" pitchFamily="49" charset="0"/>
              </a:rPr>
            </a:b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ampiamente utilizzato grazie alla sua efficienza e semplicità, soprattutto in sistemi dove la velocità di ordinamento è critica. Nonostante il suo caso peggiore, con scelte intelligenti del pivot e ottimizzazioni,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rimane uno degli algoritmi di ordinamento più veloci e affidabili disponibili.</a:t>
            </a:r>
          </a:p>
          <a:p>
            <a:endParaRPr lang="en-US" dirty="0"/>
          </a:p>
        </p:txBody>
      </p:sp>
      <p:sp>
        <p:nvSpPr>
          <p:cNvPr id="4" name="Slide Number Placeholder 3">
            <a:extLst>
              <a:ext uri="{FF2B5EF4-FFF2-40B4-BE49-F238E27FC236}">
                <a16:creationId xmlns:a16="http://schemas.microsoft.com/office/drawing/2014/main" id="{DF609EB5-0A6E-7930-0BD4-EA293E3E10A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2673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E64B-48A4-8498-DA79-CB3EA571E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D6B6C-5B7C-5FEF-2BE6-C7AA382C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7047-9ECA-7DA7-EC8B-470FCA24B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C62B08-93FC-307B-E6F3-FAC08C34E94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4833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981EC-F52E-5753-211A-9DB1A5DC9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3E173-BE52-09B4-B508-029905104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758F1-2998-CE09-2005-54C22BB588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6C439E-5E37-C401-0471-A32E35D1716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5952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42" Type="http://schemas.openxmlformats.org/officeDocument/2006/relationships/customXml" Target="../ink/ink20.xml"/><Relationship Id="rId63" Type="http://schemas.openxmlformats.org/officeDocument/2006/relationships/image" Target="../media/image47.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customXml" Target="../ink/ink79.xml"/><Relationship Id="rId170" Type="http://schemas.openxmlformats.org/officeDocument/2006/relationships/image" Target="../media/image100.png"/><Relationship Id="rId107" Type="http://schemas.openxmlformats.org/officeDocument/2006/relationships/image" Target="../media/image69.png"/><Relationship Id="rId11" Type="http://schemas.openxmlformats.org/officeDocument/2006/relationships/image" Target="../media/image21.png"/><Relationship Id="rId32" Type="http://schemas.openxmlformats.org/officeDocument/2006/relationships/customXml" Target="../ink/ink15.xml"/><Relationship Id="rId53" Type="http://schemas.openxmlformats.org/officeDocument/2006/relationships/image" Target="../media/image42.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customXml" Target="../ink/ink74.xml"/><Relationship Id="rId5" Type="http://schemas.openxmlformats.org/officeDocument/2006/relationships/image" Target="../media/image1810.png"/><Relationship Id="rId95" Type="http://schemas.openxmlformats.org/officeDocument/2006/relationships/image" Target="../media/image63.png"/><Relationship Id="rId160" Type="http://schemas.openxmlformats.org/officeDocument/2006/relationships/image" Target="../media/image95.png"/><Relationship Id="rId181" Type="http://schemas.openxmlformats.org/officeDocument/2006/relationships/customXml" Target="../ink/ink90.xml"/><Relationship Id="rId22" Type="http://schemas.openxmlformats.org/officeDocument/2006/relationships/customXml" Target="../ink/ink10.xml"/><Relationship Id="rId43" Type="http://schemas.openxmlformats.org/officeDocument/2006/relationships/image" Target="../media/image37.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5.png"/><Relationship Id="rId85" Type="http://schemas.openxmlformats.org/officeDocument/2006/relationships/image" Target="../media/image58.png"/><Relationship Id="rId150" Type="http://schemas.openxmlformats.org/officeDocument/2006/relationships/image" Target="../media/image90.png"/><Relationship Id="rId171" Type="http://schemas.openxmlformats.org/officeDocument/2006/relationships/customXml" Target="../ink/ink85.xml"/><Relationship Id="rId12" Type="http://schemas.openxmlformats.org/officeDocument/2006/relationships/customXml" Target="../ink/ink5.xml"/><Relationship Id="rId33" Type="http://schemas.openxmlformats.org/officeDocument/2006/relationships/image" Target="../media/image32.png"/><Relationship Id="rId108" Type="http://schemas.openxmlformats.org/officeDocument/2006/relationships/customXml" Target="../ink/ink53.xml"/><Relationship Id="rId129" Type="http://schemas.openxmlformats.org/officeDocument/2006/relationships/image" Target="../media/image80.png"/><Relationship Id="rId54" Type="http://schemas.openxmlformats.org/officeDocument/2006/relationships/customXml" Target="../ink/ink26.xml"/><Relationship Id="rId75" Type="http://schemas.openxmlformats.org/officeDocument/2006/relationships/image" Target="../media/image53.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customXml" Target="../ink/ink80.xml"/><Relationship Id="rId182" Type="http://schemas.openxmlformats.org/officeDocument/2006/relationships/image" Target="../media/image106.png"/><Relationship Id="rId6" Type="http://schemas.openxmlformats.org/officeDocument/2006/relationships/customXml" Target="../ink/ink2.xml"/><Relationship Id="rId23" Type="http://schemas.openxmlformats.org/officeDocument/2006/relationships/image" Target="../media/image27.png"/><Relationship Id="rId119" Type="http://schemas.openxmlformats.org/officeDocument/2006/relationships/image" Target="../media/image75.png"/><Relationship Id="rId44" Type="http://schemas.openxmlformats.org/officeDocument/2006/relationships/customXml" Target="../ink/ink21.xml"/><Relationship Id="rId65" Type="http://schemas.openxmlformats.org/officeDocument/2006/relationships/image" Target="../media/image48.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customXml" Target="../ink/ink75.xml"/><Relationship Id="rId172" Type="http://schemas.openxmlformats.org/officeDocument/2006/relationships/image" Target="../media/image101.png"/><Relationship Id="rId13" Type="http://schemas.openxmlformats.org/officeDocument/2006/relationships/image" Target="../media/image22.png"/><Relationship Id="rId18" Type="http://schemas.openxmlformats.org/officeDocument/2006/relationships/customXml" Target="../ink/ink8.xml"/><Relationship Id="rId39" Type="http://schemas.openxmlformats.org/officeDocument/2006/relationships/image" Target="../media/image35.png"/><Relationship Id="rId109" Type="http://schemas.openxmlformats.org/officeDocument/2006/relationships/image" Target="../media/image7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43.png"/><Relationship Id="rId76" Type="http://schemas.openxmlformats.org/officeDocument/2006/relationships/customXml" Target="../ink/ink37.xml"/><Relationship Id="rId97" Type="http://schemas.openxmlformats.org/officeDocument/2006/relationships/image" Target="../media/image64.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78.png"/><Relationship Id="rId141" Type="http://schemas.openxmlformats.org/officeDocument/2006/relationships/image" Target="../media/image86.png"/><Relationship Id="rId146" Type="http://schemas.openxmlformats.org/officeDocument/2006/relationships/customXml" Target="../ink/ink72.xml"/><Relationship Id="rId167" Type="http://schemas.openxmlformats.org/officeDocument/2006/relationships/customXml" Target="../ink/ink83.xml"/><Relationship Id="rId7" Type="http://schemas.openxmlformats.org/officeDocument/2006/relationships/image" Target="../media/image19.png"/><Relationship Id="rId71" Type="http://schemas.openxmlformats.org/officeDocument/2006/relationships/image" Target="../media/image51.png"/><Relationship Id="rId92" Type="http://schemas.openxmlformats.org/officeDocument/2006/relationships/customXml" Target="../ink/ink45.xml"/><Relationship Id="rId162" Type="http://schemas.openxmlformats.org/officeDocument/2006/relationships/image" Target="../media/image96.png"/><Relationship Id="rId183" Type="http://schemas.openxmlformats.org/officeDocument/2006/relationships/customXml" Target="../ink/ink91.xml"/><Relationship Id="rId2" Type="http://schemas.openxmlformats.org/officeDocument/2006/relationships/notesSlide" Target="../notesSlides/notesSlide12.xml"/><Relationship Id="rId29" Type="http://schemas.openxmlformats.org/officeDocument/2006/relationships/image" Target="../media/image3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8.png"/><Relationship Id="rId66" Type="http://schemas.openxmlformats.org/officeDocument/2006/relationships/customXml" Target="../ink/ink32.xml"/><Relationship Id="rId87" Type="http://schemas.openxmlformats.org/officeDocument/2006/relationships/image" Target="../media/image59.png"/><Relationship Id="rId110" Type="http://schemas.openxmlformats.org/officeDocument/2006/relationships/customXml" Target="../ink/ink54.xml"/><Relationship Id="rId115" Type="http://schemas.openxmlformats.org/officeDocument/2006/relationships/image" Target="../media/image73.png"/><Relationship Id="rId131" Type="http://schemas.openxmlformats.org/officeDocument/2006/relationships/image" Target="../media/image81.png"/><Relationship Id="rId136" Type="http://schemas.openxmlformats.org/officeDocument/2006/relationships/customXml" Target="../ink/ink67.xml"/><Relationship Id="rId157" Type="http://schemas.openxmlformats.org/officeDocument/2006/relationships/customXml" Target="../ink/ink78.xml"/><Relationship Id="rId178" Type="http://schemas.openxmlformats.org/officeDocument/2006/relationships/image" Target="../media/image104.png"/><Relationship Id="rId61" Type="http://schemas.openxmlformats.org/officeDocument/2006/relationships/image" Target="../media/image46.png"/><Relationship Id="rId82" Type="http://schemas.openxmlformats.org/officeDocument/2006/relationships/customXml" Target="../ink/ink40.xml"/><Relationship Id="rId152" Type="http://schemas.openxmlformats.org/officeDocument/2006/relationships/image" Target="../media/image91.png"/><Relationship Id="rId173" Type="http://schemas.openxmlformats.org/officeDocument/2006/relationships/customXml" Target="../ink/ink86.xml"/><Relationship Id="rId19" Type="http://schemas.openxmlformats.org/officeDocument/2006/relationships/image" Target="../media/image25.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33.png"/><Relationship Id="rId56" Type="http://schemas.openxmlformats.org/officeDocument/2006/relationships/customXml" Target="../ink/ink27.xml"/><Relationship Id="rId77" Type="http://schemas.openxmlformats.org/officeDocument/2006/relationships/image" Target="../media/image54.png"/><Relationship Id="rId100" Type="http://schemas.openxmlformats.org/officeDocument/2006/relationships/customXml" Target="../ink/ink49.xml"/><Relationship Id="rId105" Type="http://schemas.openxmlformats.org/officeDocument/2006/relationships/image" Target="../media/image68.png"/><Relationship Id="rId126" Type="http://schemas.openxmlformats.org/officeDocument/2006/relationships/customXml" Target="../ink/ink62.xml"/><Relationship Id="rId147" Type="http://schemas.openxmlformats.org/officeDocument/2006/relationships/customXml" Target="../ink/ink73.xml"/><Relationship Id="rId168" Type="http://schemas.openxmlformats.org/officeDocument/2006/relationships/image" Target="../media/image99.png"/><Relationship Id="rId8" Type="http://schemas.openxmlformats.org/officeDocument/2006/relationships/customXml" Target="../ink/ink3.xml"/><Relationship Id="rId51" Type="http://schemas.openxmlformats.org/officeDocument/2006/relationships/image" Target="../media/image41.png"/><Relationship Id="rId72" Type="http://schemas.openxmlformats.org/officeDocument/2006/relationships/customXml" Target="../ink/ink35.xml"/><Relationship Id="rId93" Type="http://schemas.openxmlformats.org/officeDocument/2006/relationships/image" Target="../media/image62.png"/><Relationship Id="rId98" Type="http://schemas.openxmlformats.org/officeDocument/2006/relationships/customXml" Target="../ink/ink48.xml"/><Relationship Id="rId121" Type="http://schemas.openxmlformats.org/officeDocument/2006/relationships/image" Target="../media/image76.png"/><Relationship Id="rId142" Type="http://schemas.openxmlformats.org/officeDocument/2006/relationships/customXml" Target="../ink/ink70.xml"/><Relationship Id="rId163" Type="http://schemas.openxmlformats.org/officeDocument/2006/relationships/customXml" Target="../ink/ink81.xml"/><Relationship Id="rId184" Type="http://schemas.openxmlformats.org/officeDocument/2006/relationships/image" Target="../media/image107.png"/><Relationship Id="rId3" Type="http://schemas.openxmlformats.org/officeDocument/2006/relationships/image" Target="../media/image7.png"/><Relationship Id="rId25" Type="http://schemas.openxmlformats.org/officeDocument/2006/relationships/image" Target="../media/image28.png"/><Relationship Id="rId46" Type="http://schemas.openxmlformats.org/officeDocument/2006/relationships/customXml" Target="../ink/ink22.xml"/><Relationship Id="rId67" Type="http://schemas.openxmlformats.org/officeDocument/2006/relationships/image" Target="../media/image49.png"/><Relationship Id="rId116" Type="http://schemas.openxmlformats.org/officeDocument/2006/relationships/customXml" Target="../ink/ink57.xml"/><Relationship Id="rId137" Type="http://schemas.openxmlformats.org/officeDocument/2006/relationships/image" Target="../media/image84.png"/><Relationship Id="rId158" Type="http://schemas.openxmlformats.org/officeDocument/2006/relationships/image" Target="../media/image94.png"/><Relationship Id="rId20" Type="http://schemas.openxmlformats.org/officeDocument/2006/relationships/customXml" Target="../ink/ink9.xml"/><Relationship Id="rId41" Type="http://schemas.openxmlformats.org/officeDocument/2006/relationships/image" Target="../media/image36.png"/><Relationship Id="rId62" Type="http://schemas.openxmlformats.org/officeDocument/2006/relationships/customXml" Target="../ink/ink30.xml"/><Relationship Id="rId83" Type="http://schemas.openxmlformats.org/officeDocument/2006/relationships/image" Target="../media/image57.png"/><Relationship Id="rId88" Type="http://schemas.openxmlformats.org/officeDocument/2006/relationships/customXml" Target="../ink/ink43.xml"/><Relationship Id="rId111" Type="http://schemas.openxmlformats.org/officeDocument/2006/relationships/image" Target="../media/image71.png"/><Relationship Id="rId132" Type="http://schemas.openxmlformats.org/officeDocument/2006/relationships/customXml" Target="../ink/ink65.xml"/><Relationship Id="rId153" Type="http://schemas.openxmlformats.org/officeDocument/2006/relationships/customXml" Target="../ink/ink76.xml"/><Relationship Id="rId174" Type="http://schemas.openxmlformats.org/officeDocument/2006/relationships/image" Target="../media/image102.png"/><Relationship Id="rId179" Type="http://schemas.openxmlformats.org/officeDocument/2006/relationships/customXml" Target="../ink/ink89.xml"/><Relationship Id="rId15" Type="http://schemas.openxmlformats.org/officeDocument/2006/relationships/image" Target="../media/image23.png"/><Relationship Id="rId36" Type="http://schemas.openxmlformats.org/officeDocument/2006/relationships/customXml" Target="../ink/ink17.xml"/><Relationship Id="rId57" Type="http://schemas.openxmlformats.org/officeDocument/2006/relationships/image" Target="../media/image44.png"/><Relationship Id="rId106" Type="http://schemas.openxmlformats.org/officeDocument/2006/relationships/customXml" Target="../ink/ink52.xml"/><Relationship Id="rId127" Type="http://schemas.openxmlformats.org/officeDocument/2006/relationships/image" Target="../media/image79.png"/><Relationship Id="rId10" Type="http://schemas.openxmlformats.org/officeDocument/2006/relationships/customXml" Target="../ink/ink4.xml"/><Relationship Id="rId31" Type="http://schemas.openxmlformats.org/officeDocument/2006/relationships/image" Target="../media/image31.png"/><Relationship Id="rId52" Type="http://schemas.openxmlformats.org/officeDocument/2006/relationships/customXml" Target="../ink/ink25.xml"/><Relationship Id="rId73" Type="http://schemas.openxmlformats.org/officeDocument/2006/relationships/image" Target="../media/image52.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0.xml"/><Relationship Id="rId143" Type="http://schemas.openxmlformats.org/officeDocument/2006/relationships/image" Target="../media/image87.png"/><Relationship Id="rId148" Type="http://schemas.openxmlformats.org/officeDocument/2006/relationships/image" Target="../media/image89.png"/><Relationship Id="rId164" Type="http://schemas.openxmlformats.org/officeDocument/2006/relationships/image" Target="../media/image97.png"/><Relationship Id="rId169" Type="http://schemas.openxmlformats.org/officeDocument/2006/relationships/customXml" Target="../ink/ink84.xml"/><Relationship Id="rId185" Type="http://schemas.openxmlformats.org/officeDocument/2006/relationships/image" Target="../media/image108.png"/><Relationship Id="rId4" Type="http://schemas.openxmlformats.org/officeDocument/2006/relationships/customXml" Target="../ink/ink1.xml"/><Relationship Id="rId9" Type="http://schemas.openxmlformats.org/officeDocument/2006/relationships/image" Target="../media/image20.png"/><Relationship Id="rId180" Type="http://schemas.openxmlformats.org/officeDocument/2006/relationships/image" Target="../media/image105.png"/><Relationship Id="rId26" Type="http://schemas.openxmlformats.org/officeDocument/2006/relationships/customXml" Target="../ink/ink12.xml"/><Relationship Id="rId47" Type="http://schemas.openxmlformats.org/officeDocument/2006/relationships/image" Target="../media/image39.png"/><Relationship Id="rId68" Type="http://schemas.openxmlformats.org/officeDocument/2006/relationships/customXml" Target="../ink/ink33.xml"/><Relationship Id="rId89" Type="http://schemas.openxmlformats.org/officeDocument/2006/relationships/image" Target="../media/image60.png"/><Relationship Id="rId112" Type="http://schemas.openxmlformats.org/officeDocument/2006/relationships/customXml" Target="../ink/ink55.xml"/><Relationship Id="rId133" Type="http://schemas.openxmlformats.org/officeDocument/2006/relationships/image" Target="../media/image82.png"/><Relationship Id="rId154" Type="http://schemas.openxmlformats.org/officeDocument/2006/relationships/image" Target="../media/image92.png"/><Relationship Id="rId175" Type="http://schemas.openxmlformats.org/officeDocument/2006/relationships/customXml" Target="../ink/ink87.xml"/><Relationship Id="rId16" Type="http://schemas.openxmlformats.org/officeDocument/2006/relationships/customXml" Target="../ink/ink7.xml"/><Relationship Id="rId37" Type="http://schemas.openxmlformats.org/officeDocument/2006/relationships/image" Target="../media/image34.png"/><Relationship Id="rId58" Type="http://schemas.openxmlformats.org/officeDocument/2006/relationships/customXml" Target="../ink/ink28.xml"/><Relationship Id="rId79" Type="http://schemas.openxmlformats.org/officeDocument/2006/relationships/image" Target="../media/image55.png"/><Relationship Id="rId102" Type="http://schemas.openxmlformats.org/officeDocument/2006/relationships/customXml" Target="../ink/ink50.xml"/><Relationship Id="rId123" Type="http://schemas.openxmlformats.org/officeDocument/2006/relationships/image" Target="../media/image77.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customXml" Target="../ink/ink82.xml"/><Relationship Id="rId27" Type="http://schemas.openxmlformats.org/officeDocument/2006/relationships/image" Target="../media/image29.png"/><Relationship Id="rId48" Type="http://schemas.openxmlformats.org/officeDocument/2006/relationships/customXml" Target="../ink/ink23.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customXml" Target="../ink/ink77.xml"/><Relationship Id="rId176" Type="http://schemas.openxmlformats.org/officeDocument/2006/relationships/image" Target="../media/image103.png"/><Relationship Id="rId17" Type="http://schemas.openxmlformats.org/officeDocument/2006/relationships/image" Target="../media/image24.png"/><Relationship Id="rId38" Type="http://schemas.openxmlformats.org/officeDocument/2006/relationships/customXml" Target="../ink/ink18.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image" Target="../media/image98.png"/><Relationship Id="rId1" Type="http://schemas.openxmlformats.org/officeDocument/2006/relationships/slideLayout" Target="../slideLayouts/slideLayout1.xml"/><Relationship Id="rId28" Type="http://schemas.openxmlformats.org/officeDocument/2006/relationships/customXml" Target="../ink/ink13.xml"/><Relationship Id="rId49" Type="http://schemas.openxmlformats.org/officeDocument/2006/relationships/image" Target="../media/image40.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image" Target="../media/image93.png"/><Relationship Id="rId177" Type="http://schemas.openxmlformats.org/officeDocument/2006/relationships/customXml" Target="../ink/ink8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117" Type="http://schemas.openxmlformats.org/officeDocument/2006/relationships/customXml" Target="../ink/ink149.xml"/><Relationship Id="rId21" Type="http://schemas.openxmlformats.org/officeDocument/2006/relationships/customXml" Target="../ink/ink101.xml"/><Relationship Id="rId324" Type="http://schemas.openxmlformats.org/officeDocument/2006/relationships/image" Target="../media/image276.png"/><Relationship Id="rId531" Type="http://schemas.openxmlformats.org/officeDocument/2006/relationships/customXml" Target="../ink/ink356.xml"/><Relationship Id="rId170" Type="http://schemas.openxmlformats.org/officeDocument/2006/relationships/image" Target="../media/image199.png"/><Relationship Id="rId268" Type="http://schemas.openxmlformats.org/officeDocument/2006/relationships/image" Target="../media/image248.png"/><Relationship Id="rId475" Type="http://schemas.openxmlformats.org/officeDocument/2006/relationships/customXml" Target="../ink/ink328.xml"/><Relationship Id="rId32" Type="http://schemas.openxmlformats.org/officeDocument/2006/relationships/image" Target="../media/image130.png"/><Relationship Id="rId128" Type="http://schemas.openxmlformats.org/officeDocument/2006/relationships/image" Target="../media/image178.png"/><Relationship Id="rId335" Type="http://schemas.openxmlformats.org/officeDocument/2006/relationships/customXml" Target="../ink/ink258.xml"/><Relationship Id="rId542" Type="http://schemas.openxmlformats.org/officeDocument/2006/relationships/image" Target="../media/image385.png"/><Relationship Id="rId181" Type="http://schemas.openxmlformats.org/officeDocument/2006/relationships/customXml" Target="../ink/ink181.xml"/><Relationship Id="rId402" Type="http://schemas.openxmlformats.org/officeDocument/2006/relationships/image" Target="../media/image315.png"/><Relationship Id="rId279" Type="http://schemas.openxmlformats.org/officeDocument/2006/relationships/customXml" Target="../ink/ink230.xml"/><Relationship Id="rId486" Type="http://schemas.openxmlformats.org/officeDocument/2006/relationships/image" Target="../media/image357.png"/><Relationship Id="rId43" Type="http://schemas.openxmlformats.org/officeDocument/2006/relationships/customXml" Target="../ink/ink112.xml"/><Relationship Id="rId139" Type="http://schemas.openxmlformats.org/officeDocument/2006/relationships/customXml" Target="../ink/ink160.xml"/><Relationship Id="rId346" Type="http://schemas.openxmlformats.org/officeDocument/2006/relationships/image" Target="../media/image287.png"/><Relationship Id="rId553" Type="http://schemas.openxmlformats.org/officeDocument/2006/relationships/customXml" Target="../ink/ink367.xml"/><Relationship Id="rId192" Type="http://schemas.openxmlformats.org/officeDocument/2006/relationships/image" Target="../media/image210.png"/><Relationship Id="rId206" Type="http://schemas.openxmlformats.org/officeDocument/2006/relationships/image" Target="../media/image217.png"/><Relationship Id="rId413" Type="http://schemas.openxmlformats.org/officeDocument/2006/relationships/customXml" Target="../ink/ink297.xml"/><Relationship Id="rId497" Type="http://schemas.openxmlformats.org/officeDocument/2006/relationships/customXml" Target="../ink/ink339.xml"/><Relationship Id="rId620" Type="http://schemas.openxmlformats.org/officeDocument/2006/relationships/customXml" Target="../ink/ink401.xml"/><Relationship Id="rId357" Type="http://schemas.openxmlformats.org/officeDocument/2006/relationships/customXml" Target="../ink/ink269.xml"/><Relationship Id="rId54" Type="http://schemas.openxmlformats.org/officeDocument/2006/relationships/image" Target="../media/image141.png"/><Relationship Id="rId217" Type="http://schemas.openxmlformats.org/officeDocument/2006/relationships/customXml" Target="../ink/ink199.xml"/><Relationship Id="rId564" Type="http://schemas.openxmlformats.org/officeDocument/2006/relationships/image" Target="../media/image396.png"/><Relationship Id="rId424" Type="http://schemas.openxmlformats.org/officeDocument/2006/relationships/image" Target="../media/image326.png"/><Relationship Id="rId270" Type="http://schemas.openxmlformats.org/officeDocument/2006/relationships/image" Target="../media/image249.png"/><Relationship Id="rId65" Type="http://schemas.openxmlformats.org/officeDocument/2006/relationships/customXml" Target="../ink/ink123.xml"/><Relationship Id="rId130" Type="http://schemas.openxmlformats.org/officeDocument/2006/relationships/image" Target="../media/image179.png"/><Relationship Id="rId368" Type="http://schemas.openxmlformats.org/officeDocument/2006/relationships/image" Target="../media/image298.png"/><Relationship Id="rId575" Type="http://schemas.openxmlformats.org/officeDocument/2006/relationships/customXml" Target="../ink/ink378.xml"/><Relationship Id="rId228" Type="http://schemas.openxmlformats.org/officeDocument/2006/relationships/image" Target="../media/image228.png"/><Relationship Id="rId435" Type="http://schemas.openxmlformats.org/officeDocument/2006/relationships/customXml" Target="../ink/ink308.xml"/><Relationship Id="rId281" Type="http://schemas.openxmlformats.org/officeDocument/2006/relationships/customXml" Target="../ink/ink231.xml"/><Relationship Id="rId502" Type="http://schemas.openxmlformats.org/officeDocument/2006/relationships/image" Target="../media/image365.png"/><Relationship Id="rId76" Type="http://schemas.openxmlformats.org/officeDocument/2006/relationships/image" Target="../media/image152.png"/><Relationship Id="rId141" Type="http://schemas.openxmlformats.org/officeDocument/2006/relationships/customXml" Target="../ink/ink161.xml"/><Relationship Id="rId379" Type="http://schemas.openxmlformats.org/officeDocument/2006/relationships/customXml" Target="../ink/ink280.xml"/><Relationship Id="rId586" Type="http://schemas.openxmlformats.org/officeDocument/2006/relationships/customXml" Target="../ink/ink384.xml"/><Relationship Id="rId7" Type="http://schemas.openxmlformats.org/officeDocument/2006/relationships/customXml" Target="../ink/ink94.xml"/><Relationship Id="rId239" Type="http://schemas.openxmlformats.org/officeDocument/2006/relationships/customXml" Target="../ink/ink210.xml"/><Relationship Id="rId446" Type="http://schemas.openxmlformats.org/officeDocument/2006/relationships/image" Target="../media/image337.png"/><Relationship Id="rId292" Type="http://schemas.openxmlformats.org/officeDocument/2006/relationships/image" Target="../media/image260.png"/><Relationship Id="rId306" Type="http://schemas.openxmlformats.org/officeDocument/2006/relationships/image" Target="../media/image267.png"/><Relationship Id="rId87" Type="http://schemas.openxmlformats.org/officeDocument/2006/relationships/customXml" Target="../ink/ink134.xml"/><Relationship Id="rId513" Type="http://schemas.openxmlformats.org/officeDocument/2006/relationships/customXml" Target="../ink/ink347.xml"/><Relationship Id="rId597" Type="http://schemas.openxmlformats.org/officeDocument/2006/relationships/image" Target="../media/image412.png"/><Relationship Id="rId152" Type="http://schemas.openxmlformats.org/officeDocument/2006/relationships/image" Target="../media/image190.png"/><Relationship Id="rId457" Type="http://schemas.openxmlformats.org/officeDocument/2006/relationships/customXml" Target="../ink/ink319.xml"/><Relationship Id="rId14" Type="http://schemas.openxmlformats.org/officeDocument/2006/relationships/image" Target="../media/image121.png"/><Relationship Id="rId317" Type="http://schemas.openxmlformats.org/officeDocument/2006/relationships/customXml" Target="../ink/ink249.xml"/><Relationship Id="rId524" Type="http://schemas.openxmlformats.org/officeDocument/2006/relationships/image" Target="../media/image376.png"/><Relationship Id="rId98" Type="http://schemas.openxmlformats.org/officeDocument/2006/relationships/image" Target="../media/image163.png"/><Relationship Id="rId163" Type="http://schemas.openxmlformats.org/officeDocument/2006/relationships/customXml" Target="../ink/ink172.xml"/><Relationship Id="rId370" Type="http://schemas.openxmlformats.org/officeDocument/2006/relationships/image" Target="../media/image299.png"/><Relationship Id="rId230" Type="http://schemas.openxmlformats.org/officeDocument/2006/relationships/image" Target="../media/image229.png"/><Relationship Id="rId468" Type="http://schemas.openxmlformats.org/officeDocument/2006/relationships/image" Target="../media/image348.png"/><Relationship Id="rId25" Type="http://schemas.openxmlformats.org/officeDocument/2006/relationships/customXml" Target="../ink/ink103.xml"/><Relationship Id="rId328" Type="http://schemas.openxmlformats.org/officeDocument/2006/relationships/image" Target="../media/image278.png"/><Relationship Id="rId535" Type="http://schemas.openxmlformats.org/officeDocument/2006/relationships/customXml" Target="../ink/ink358.xml"/><Relationship Id="rId174" Type="http://schemas.openxmlformats.org/officeDocument/2006/relationships/image" Target="../media/image201.png"/><Relationship Id="rId381" Type="http://schemas.openxmlformats.org/officeDocument/2006/relationships/customXml" Target="../ink/ink281.xml"/><Relationship Id="rId602" Type="http://schemas.openxmlformats.org/officeDocument/2006/relationships/customXml" Target="../ink/ink392.xml"/><Relationship Id="rId241" Type="http://schemas.openxmlformats.org/officeDocument/2006/relationships/customXml" Target="../ink/ink211.xml"/><Relationship Id="rId437" Type="http://schemas.openxmlformats.org/officeDocument/2006/relationships/customXml" Target="../ink/ink309.xml"/><Relationship Id="rId479" Type="http://schemas.openxmlformats.org/officeDocument/2006/relationships/customXml" Target="../ink/ink330.xml"/><Relationship Id="rId36" Type="http://schemas.openxmlformats.org/officeDocument/2006/relationships/image" Target="../media/image132.png"/><Relationship Id="rId283" Type="http://schemas.openxmlformats.org/officeDocument/2006/relationships/customXml" Target="../ink/ink232.xml"/><Relationship Id="rId339" Type="http://schemas.openxmlformats.org/officeDocument/2006/relationships/customXml" Target="../ink/ink260.xml"/><Relationship Id="rId490" Type="http://schemas.openxmlformats.org/officeDocument/2006/relationships/image" Target="../media/image359.png"/><Relationship Id="rId504" Type="http://schemas.openxmlformats.org/officeDocument/2006/relationships/image" Target="../media/image366.png"/><Relationship Id="rId546" Type="http://schemas.openxmlformats.org/officeDocument/2006/relationships/image" Target="../media/image387.png"/><Relationship Id="rId78" Type="http://schemas.openxmlformats.org/officeDocument/2006/relationships/image" Target="../media/image153.png"/><Relationship Id="rId101" Type="http://schemas.openxmlformats.org/officeDocument/2006/relationships/customXml" Target="../ink/ink141.xml"/><Relationship Id="rId143" Type="http://schemas.openxmlformats.org/officeDocument/2006/relationships/customXml" Target="../ink/ink162.xml"/><Relationship Id="rId185" Type="http://schemas.openxmlformats.org/officeDocument/2006/relationships/customXml" Target="../ink/ink183.xml"/><Relationship Id="rId350" Type="http://schemas.openxmlformats.org/officeDocument/2006/relationships/image" Target="../media/image289.png"/><Relationship Id="rId406" Type="http://schemas.openxmlformats.org/officeDocument/2006/relationships/image" Target="../media/image317.png"/><Relationship Id="rId588" Type="http://schemas.openxmlformats.org/officeDocument/2006/relationships/customXml" Target="../ink/ink385.xml"/><Relationship Id="rId9" Type="http://schemas.openxmlformats.org/officeDocument/2006/relationships/customXml" Target="../ink/ink95.xml"/><Relationship Id="rId210" Type="http://schemas.openxmlformats.org/officeDocument/2006/relationships/image" Target="../media/image219.png"/><Relationship Id="rId392" Type="http://schemas.openxmlformats.org/officeDocument/2006/relationships/image" Target="../media/image310.png"/><Relationship Id="rId448" Type="http://schemas.openxmlformats.org/officeDocument/2006/relationships/image" Target="../media/image338.png"/><Relationship Id="rId613" Type="http://schemas.openxmlformats.org/officeDocument/2006/relationships/image" Target="../media/image420.png"/><Relationship Id="rId252" Type="http://schemas.openxmlformats.org/officeDocument/2006/relationships/image" Target="../media/image240.png"/><Relationship Id="rId294" Type="http://schemas.openxmlformats.org/officeDocument/2006/relationships/image" Target="../media/image261.png"/><Relationship Id="rId308" Type="http://schemas.openxmlformats.org/officeDocument/2006/relationships/image" Target="../media/image268.png"/><Relationship Id="rId515" Type="http://schemas.openxmlformats.org/officeDocument/2006/relationships/customXml" Target="../ink/ink348.xml"/><Relationship Id="rId47" Type="http://schemas.openxmlformats.org/officeDocument/2006/relationships/customXml" Target="../ink/ink114.xml"/><Relationship Id="rId89" Type="http://schemas.openxmlformats.org/officeDocument/2006/relationships/customXml" Target="../ink/ink135.xml"/><Relationship Id="rId112" Type="http://schemas.openxmlformats.org/officeDocument/2006/relationships/image" Target="../media/image170.png"/><Relationship Id="rId154" Type="http://schemas.openxmlformats.org/officeDocument/2006/relationships/image" Target="../media/image191.png"/><Relationship Id="rId361" Type="http://schemas.openxmlformats.org/officeDocument/2006/relationships/customXml" Target="../ink/ink271.xml"/><Relationship Id="rId557" Type="http://schemas.openxmlformats.org/officeDocument/2006/relationships/customXml" Target="../ink/ink369.xml"/><Relationship Id="rId599" Type="http://schemas.openxmlformats.org/officeDocument/2006/relationships/image" Target="../media/image413.png"/><Relationship Id="rId196" Type="http://schemas.openxmlformats.org/officeDocument/2006/relationships/image" Target="../media/image212.png"/><Relationship Id="rId417" Type="http://schemas.openxmlformats.org/officeDocument/2006/relationships/customXml" Target="../ink/ink299.xml"/><Relationship Id="rId459" Type="http://schemas.openxmlformats.org/officeDocument/2006/relationships/customXml" Target="../ink/ink320.xml"/><Relationship Id="rId16" Type="http://schemas.openxmlformats.org/officeDocument/2006/relationships/image" Target="../media/image122.png"/><Relationship Id="rId221" Type="http://schemas.openxmlformats.org/officeDocument/2006/relationships/customXml" Target="../ink/ink201.xml"/><Relationship Id="rId263" Type="http://schemas.openxmlformats.org/officeDocument/2006/relationships/customXml" Target="../ink/ink222.xml"/><Relationship Id="rId319" Type="http://schemas.openxmlformats.org/officeDocument/2006/relationships/customXml" Target="../ink/ink250.xml"/><Relationship Id="rId470" Type="http://schemas.openxmlformats.org/officeDocument/2006/relationships/image" Target="../media/image349.png"/><Relationship Id="rId526" Type="http://schemas.openxmlformats.org/officeDocument/2006/relationships/image" Target="../media/image377.png"/><Relationship Id="rId58" Type="http://schemas.openxmlformats.org/officeDocument/2006/relationships/image" Target="../media/image143.png"/><Relationship Id="rId123" Type="http://schemas.openxmlformats.org/officeDocument/2006/relationships/customXml" Target="../ink/ink152.xml"/><Relationship Id="rId330" Type="http://schemas.openxmlformats.org/officeDocument/2006/relationships/image" Target="../media/image279.png"/><Relationship Id="rId568" Type="http://schemas.openxmlformats.org/officeDocument/2006/relationships/image" Target="../media/image398.png"/><Relationship Id="rId165" Type="http://schemas.openxmlformats.org/officeDocument/2006/relationships/customXml" Target="../ink/ink173.xml"/><Relationship Id="rId372" Type="http://schemas.openxmlformats.org/officeDocument/2006/relationships/image" Target="../media/image300.png"/><Relationship Id="rId428" Type="http://schemas.openxmlformats.org/officeDocument/2006/relationships/image" Target="../media/image328.png"/><Relationship Id="rId232" Type="http://schemas.openxmlformats.org/officeDocument/2006/relationships/image" Target="../media/image230.png"/><Relationship Id="rId274" Type="http://schemas.openxmlformats.org/officeDocument/2006/relationships/image" Target="../media/image251.png"/><Relationship Id="rId481" Type="http://schemas.openxmlformats.org/officeDocument/2006/relationships/customXml" Target="../ink/ink331.xml"/><Relationship Id="rId27" Type="http://schemas.openxmlformats.org/officeDocument/2006/relationships/customXml" Target="../ink/ink104.xml"/><Relationship Id="rId69" Type="http://schemas.openxmlformats.org/officeDocument/2006/relationships/customXml" Target="../ink/ink125.xml"/><Relationship Id="rId134" Type="http://schemas.openxmlformats.org/officeDocument/2006/relationships/image" Target="../media/image181.png"/><Relationship Id="rId537" Type="http://schemas.openxmlformats.org/officeDocument/2006/relationships/customXml" Target="../ink/ink359.xml"/><Relationship Id="rId579" Type="http://schemas.openxmlformats.org/officeDocument/2006/relationships/customXml" Target="../ink/ink380.xml"/><Relationship Id="rId80" Type="http://schemas.openxmlformats.org/officeDocument/2006/relationships/image" Target="../media/image154.png"/><Relationship Id="rId176" Type="http://schemas.openxmlformats.org/officeDocument/2006/relationships/image" Target="../media/image202.png"/><Relationship Id="rId341" Type="http://schemas.openxmlformats.org/officeDocument/2006/relationships/customXml" Target="../ink/ink261.xml"/><Relationship Id="rId383" Type="http://schemas.openxmlformats.org/officeDocument/2006/relationships/customXml" Target="../ink/ink282.xml"/><Relationship Id="rId439" Type="http://schemas.openxmlformats.org/officeDocument/2006/relationships/customXml" Target="../ink/ink310.xml"/><Relationship Id="rId590" Type="http://schemas.openxmlformats.org/officeDocument/2006/relationships/customXml" Target="../ink/ink386.xml"/><Relationship Id="rId604" Type="http://schemas.openxmlformats.org/officeDocument/2006/relationships/customXml" Target="../ink/ink393.xml"/><Relationship Id="rId201" Type="http://schemas.openxmlformats.org/officeDocument/2006/relationships/customXml" Target="../ink/ink191.xml"/><Relationship Id="rId243" Type="http://schemas.openxmlformats.org/officeDocument/2006/relationships/customXml" Target="../ink/ink212.xml"/><Relationship Id="rId285" Type="http://schemas.openxmlformats.org/officeDocument/2006/relationships/customXml" Target="../ink/ink233.xml"/><Relationship Id="rId450" Type="http://schemas.openxmlformats.org/officeDocument/2006/relationships/image" Target="../media/image339.png"/><Relationship Id="rId506" Type="http://schemas.openxmlformats.org/officeDocument/2006/relationships/image" Target="../media/image367.png"/><Relationship Id="rId38" Type="http://schemas.openxmlformats.org/officeDocument/2006/relationships/image" Target="../media/image133.png"/><Relationship Id="rId103" Type="http://schemas.openxmlformats.org/officeDocument/2006/relationships/customXml" Target="../ink/ink142.xml"/><Relationship Id="rId310" Type="http://schemas.openxmlformats.org/officeDocument/2006/relationships/image" Target="../media/image269.png"/><Relationship Id="rId492" Type="http://schemas.openxmlformats.org/officeDocument/2006/relationships/image" Target="../media/image360.png"/><Relationship Id="rId548" Type="http://schemas.openxmlformats.org/officeDocument/2006/relationships/image" Target="../media/image388.png"/><Relationship Id="rId91" Type="http://schemas.openxmlformats.org/officeDocument/2006/relationships/customXml" Target="../ink/ink136.xml"/><Relationship Id="rId145" Type="http://schemas.openxmlformats.org/officeDocument/2006/relationships/customXml" Target="../ink/ink163.xml"/><Relationship Id="rId187" Type="http://schemas.openxmlformats.org/officeDocument/2006/relationships/customXml" Target="../ink/ink184.xml"/><Relationship Id="rId352" Type="http://schemas.openxmlformats.org/officeDocument/2006/relationships/image" Target="../media/image290.png"/><Relationship Id="rId394" Type="http://schemas.openxmlformats.org/officeDocument/2006/relationships/image" Target="../media/image311.png"/><Relationship Id="rId408" Type="http://schemas.openxmlformats.org/officeDocument/2006/relationships/image" Target="../media/image318.png"/><Relationship Id="rId615" Type="http://schemas.openxmlformats.org/officeDocument/2006/relationships/image" Target="../media/image421.png"/><Relationship Id="rId212" Type="http://schemas.openxmlformats.org/officeDocument/2006/relationships/image" Target="../media/image220.png"/><Relationship Id="rId254" Type="http://schemas.openxmlformats.org/officeDocument/2006/relationships/image" Target="../media/image241.png"/><Relationship Id="rId49" Type="http://schemas.openxmlformats.org/officeDocument/2006/relationships/customXml" Target="../ink/ink115.xml"/><Relationship Id="rId114" Type="http://schemas.openxmlformats.org/officeDocument/2006/relationships/image" Target="../media/image171.png"/><Relationship Id="rId296" Type="http://schemas.openxmlformats.org/officeDocument/2006/relationships/image" Target="../media/image262.png"/><Relationship Id="rId461" Type="http://schemas.openxmlformats.org/officeDocument/2006/relationships/customXml" Target="../ink/ink321.xml"/><Relationship Id="rId517" Type="http://schemas.openxmlformats.org/officeDocument/2006/relationships/customXml" Target="../ink/ink349.xml"/><Relationship Id="rId559" Type="http://schemas.openxmlformats.org/officeDocument/2006/relationships/customXml" Target="../ink/ink370.xml"/><Relationship Id="rId60" Type="http://schemas.openxmlformats.org/officeDocument/2006/relationships/image" Target="../media/image144.png"/><Relationship Id="rId156" Type="http://schemas.openxmlformats.org/officeDocument/2006/relationships/image" Target="../media/image192.png"/><Relationship Id="rId198" Type="http://schemas.openxmlformats.org/officeDocument/2006/relationships/image" Target="../media/image213.png"/><Relationship Id="rId321" Type="http://schemas.openxmlformats.org/officeDocument/2006/relationships/customXml" Target="../ink/ink251.xml"/><Relationship Id="rId363" Type="http://schemas.openxmlformats.org/officeDocument/2006/relationships/customXml" Target="../ink/ink272.xml"/><Relationship Id="rId419" Type="http://schemas.openxmlformats.org/officeDocument/2006/relationships/customXml" Target="../ink/ink300.xml"/><Relationship Id="rId570" Type="http://schemas.openxmlformats.org/officeDocument/2006/relationships/image" Target="../media/image399.png"/><Relationship Id="rId223" Type="http://schemas.openxmlformats.org/officeDocument/2006/relationships/customXml" Target="../ink/ink202.xml"/><Relationship Id="rId430" Type="http://schemas.openxmlformats.org/officeDocument/2006/relationships/image" Target="../media/image329.png"/><Relationship Id="rId18" Type="http://schemas.openxmlformats.org/officeDocument/2006/relationships/image" Target="../media/image123.png"/><Relationship Id="rId265" Type="http://schemas.openxmlformats.org/officeDocument/2006/relationships/customXml" Target="../ink/ink223.xml"/><Relationship Id="rId472" Type="http://schemas.openxmlformats.org/officeDocument/2006/relationships/image" Target="../media/image350.png"/><Relationship Id="rId528" Type="http://schemas.openxmlformats.org/officeDocument/2006/relationships/image" Target="../media/image378.png"/><Relationship Id="rId125" Type="http://schemas.openxmlformats.org/officeDocument/2006/relationships/customXml" Target="../ink/ink153.xml"/><Relationship Id="rId167" Type="http://schemas.openxmlformats.org/officeDocument/2006/relationships/customXml" Target="../ink/ink174.xml"/><Relationship Id="rId332" Type="http://schemas.openxmlformats.org/officeDocument/2006/relationships/image" Target="../media/image280.png"/><Relationship Id="rId374" Type="http://schemas.openxmlformats.org/officeDocument/2006/relationships/image" Target="../media/image301.png"/><Relationship Id="rId581" Type="http://schemas.openxmlformats.org/officeDocument/2006/relationships/customXml" Target="../ink/ink381.xml"/><Relationship Id="rId71" Type="http://schemas.openxmlformats.org/officeDocument/2006/relationships/customXml" Target="../ink/ink126.xml"/><Relationship Id="rId234" Type="http://schemas.openxmlformats.org/officeDocument/2006/relationships/image" Target="../media/image231.png"/><Relationship Id="rId2" Type="http://schemas.openxmlformats.org/officeDocument/2006/relationships/notesSlide" Target="../notesSlides/notesSlide16.xml"/><Relationship Id="rId29" Type="http://schemas.openxmlformats.org/officeDocument/2006/relationships/customXml" Target="../ink/ink105.xml"/><Relationship Id="rId276" Type="http://schemas.openxmlformats.org/officeDocument/2006/relationships/image" Target="../media/image252.png"/><Relationship Id="rId441" Type="http://schemas.openxmlformats.org/officeDocument/2006/relationships/customXml" Target="../ink/ink311.xml"/><Relationship Id="rId483" Type="http://schemas.openxmlformats.org/officeDocument/2006/relationships/customXml" Target="../ink/ink332.xml"/><Relationship Id="rId539" Type="http://schemas.openxmlformats.org/officeDocument/2006/relationships/customXml" Target="../ink/ink360.xml"/><Relationship Id="rId40" Type="http://schemas.openxmlformats.org/officeDocument/2006/relationships/image" Target="../media/image134.png"/><Relationship Id="rId136" Type="http://schemas.openxmlformats.org/officeDocument/2006/relationships/image" Target="../media/image182.png"/><Relationship Id="rId178" Type="http://schemas.openxmlformats.org/officeDocument/2006/relationships/image" Target="../media/image203.png"/><Relationship Id="rId301" Type="http://schemas.openxmlformats.org/officeDocument/2006/relationships/customXml" Target="../ink/ink241.xml"/><Relationship Id="rId343" Type="http://schemas.openxmlformats.org/officeDocument/2006/relationships/customXml" Target="../ink/ink262.xml"/><Relationship Id="rId550" Type="http://schemas.openxmlformats.org/officeDocument/2006/relationships/image" Target="../media/image389.png"/><Relationship Id="rId82" Type="http://schemas.openxmlformats.org/officeDocument/2006/relationships/image" Target="../media/image155.png"/><Relationship Id="rId203" Type="http://schemas.openxmlformats.org/officeDocument/2006/relationships/customXml" Target="../ink/ink192.xml"/><Relationship Id="rId385" Type="http://schemas.openxmlformats.org/officeDocument/2006/relationships/customXml" Target="../ink/ink283.xml"/><Relationship Id="rId592" Type="http://schemas.openxmlformats.org/officeDocument/2006/relationships/customXml" Target="../ink/ink387.xml"/><Relationship Id="rId606" Type="http://schemas.openxmlformats.org/officeDocument/2006/relationships/customXml" Target="../ink/ink394.xml"/><Relationship Id="rId245" Type="http://schemas.openxmlformats.org/officeDocument/2006/relationships/customXml" Target="../ink/ink213.xml"/><Relationship Id="rId287" Type="http://schemas.openxmlformats.org/officeDocument/2006/relationships/customXml" Target="../ink/ink234.xml"/><Relationship Id="rId410" Type="http://schemas.openxmlformats.org/officeDocument/2006/relationships/image" Target="../media/image319.png"/><Relationship Id="rId452" Type="http://schemas.openxmlformats.org/officeDocument/2006/relationships/image" Target="../media/image340.png"/><Relationship Id="rId494" Type="http://schemas.openxmlformats.org/officeDocument/2006/relationships/image" Target="../media/image361.png"/><Relationship Id="rId508" Type="http://schemas.openxmlformats.org/officeDocument/2006/relationships/image" Target="../media/image368.png"/><Relationship Id="rId105" Type="http://schemas.openxmlformats.org/officeDocument/2006/relationships/customXml" Target="../ink/ink143.xml"/><Relationship Id="rId147" Type="http://schemas.openxmlformats.org/officeDocument/2006/relationships/customXml" Target="../ink/ink164.xml"/><Relationship Id="rId312" Type="http://schemas.openxmlformats.org/officeDocument/2006/relationships/image" Target="../media/image270.png"/><Relationship Id="rId354" Type="http://schemas.openxmlformats.org/officeDocument/2006/relationships/image" Target="../media/image291.png"/><Relationship Id="rId51" Type="http://schemas.openxmlformats.org/officeDocument/2006/relationships/customXml" Target="../ink/ink116.xml"/><Relationship Id="rId93" Type="http://schemas.openxmlformats.org/officeDocument/2006/relationships/customXml" Target="../ink/ink137.xml"/><Relationship Id="rId189" Type="http://schemas.openxmlformats.org/officeDocument/2006/relationships/customXml" Target="../ink/ink185.xml"/><Relationship Id="rId396" Type="http://schemas.openxmlformats.org/officeDocument/2006/relationships/image" Target="../media/image312.png"/><Relationship Id="rId561" Type="http://schemas.openxmlformats.org/officeDocument/2006/relationships/customXml" Target="../ink/ink371.xml"/><Relationship Id="rId617" Type="http://schemas.openxmlformats.org/officeDocument/2006/relationships/image" Target="../media/image422.png"/><Relationship Id="rId214" Type="http://schemas.openxmlformats.org/officeDocument/2006/relationships/image" Target="../media/image221.png"/><Relationship Id="rId256" Type="http://schemas.openxmlformats.org/officeDocument/2006/relationships/image" Target="../media/image242.png"/><Relationship Id="rId298" Type="http://schemas.openxmlformats.org/officeDocument/2006/relationships/image" Target="../media/image263.png"/><Relationship Id="rId421" Type="http://schemas.openxmlformats.org/officeDocument/2006/relationships/customXml" Target="../ink/ink301.xml"/><Relationship Id="rId463" Type="http://schemas.openxmlformats.org/officeDocument/2006/relationships/customXml" Target="../ink/ink322.xml"/><Relationship Id="rId519" Type="http://schemas.openxmlformats.org/officeDocument/2006/relationships/customXml" Target="../ink/ink350.xml"/><Relationship Id="rId116" Type="http://schemas.openxmlformats.org/officeDocument/2006/relationships/image" Target="../media/image172.png"/><Relationship Id="rId158" Type="http://schemas.openxmlformats.org/officeDocument/2006/relationships/image" Target="../media/image193.png"/><Relationship Id="rId323" Type="http://schemas.openxmlformats.org/officeDocument/2006/relationships/customXml" Target="../ink/ink252.xml"/><Relationship Id="rId530" Type="http://schemas.openxmlformats.org/officeDocument/2006/relationships/image" Target="../media/image379.png"/><Relationship Id="rId20" Type="http://schemas.openxmlformats.org/officeDocument/2006/relationships/image" Target="../media/image124.png"/><Relationship Id="rId62" Type="http://schemas.openxmlformats.org/officeDocument/2006/relationships/image" Target="../media/image145.png"/><Relationship Id="rId365" Type="http://schemas.openxmlformats.org/officeDocument/2006/relationships/customXml" Target="../ink/ink273.xml"/><Relationship Id="rId572" Type="http://schemas.openxmlformats.org/officeDocument/2006/relationships/image" Target="../media/image400.png"/><Relationship Id="rId225" Type="http://schemas.openxmlformats.org/officeDocument/2006/relationships/customXml" Target="../ink/ink203.xml"/><Relationship Id="rId267" Type="http://schemas.openxmlformats.org/officeDocument/2006/relationships/customXml" Target="../ink/ink224.xml"/><Relationship Id="rId432" Type="http://schemas.openxmlformats.org/officeDocument/2006/relationships/image" Target="../media/image330.png"/><Relationship Id="rId474" Type="http://schemas.openxmlformats.org/officeDocument/2006/relationships/image" Target="../media/image351.png"/><Relationship Id="rId127" Type="http://schemas.openxmlformats.org/officeDocument/2006/relationships/customXml" Target="../ink/ink154.xml"/><Relationship Id="rId31" Type="http://schemas.openxmlformats.org/officeDocument/2006/relationships/customXml" Target="../ink/ink106.xml"/><Relationship Id="rId73" Type="http://schemas.openxmlformats.org/officeDocument/2006/relationships/customXml" Target="../ink/ink127.xml"/><Relationship Id="rId169" Type="http://schemas.openxmlformats.org/officeDocument/2006/relationships/customXml" Target="../ink/ink175.xml"/><Relationship Id="rId334" Type="http://schemas.openxmlformats.org/officeDocument/2006/relationships/image" Target="../media/image281.png"/><Relationship Id="rId376" Type="http://schemas.openxmlformats.org/officeDocument/2006/relationships/image" Target="../media/image302.png"/><Relationship Id="rId541" Type="http://schemas.openxmlformats.org/officeDocument/2006/relationships/customXml" Target="../ink/ink361.xml"/><Relationship Id="rId583" Type="http://schemas.openxmlformats.org/officeDocument/2006/relationships/customXml" Target="../ink/ink382.xml"/><Relationship Id="rId4" Type="http://schemas.openxmlformats.org/officeDocument/2006/relationships/image" Target="../media/image116.png"/><Relationship Id="rId180" Type="http://schemas.openxmlformats.org/officeDocument/2006/relationships/image" Target="../media/image204.png"/><Relationship Id="rId236" Type="http://schemas.openxmlformats.org/officeDocument/2006/relationships/image" Target="../media/image232.png"/><Relationship Id="rId278" Type="http://schemas.openxmlformats.org/officeDocument/2006/relationships/image" Target="../media/image253.png"/><Relationship Id="rId401" Type="http://schemas.openxmlformats.org/officeDocument/2006/relationships/customXml" Target="../ink/ink291.xml"/><Relationship Id="rId443" Type="http://schemas.openxmlformats.org/officeDocument/2006/relationships/customXml" Target="../ink/ink312.xml"/><Relationship Id="rId303" Type="http://schemas.openxmlformats.org/officeDocument/2006/relationships/customXml" Target="../ink/ink242.xml"/><Relationship Id="rId485" Type="http://schemas.openxmlformats.org/officeDocument/2006/relationships/customXml" Target="../ink/ink333.xml"/><Relationship Id="rId42" Type="http://schemas.openxmlformats.org/officeDocument/2006/relationships/image" Target="../media/image135.png"/><Relationship Id="rId84" Type="http://schemas.openxmlformats.org/officeDocument/2006/relationships/image" Target="../media/image156.png"/><Relationship Id="rId138" Type="http://schemas.openxmlformats.org/officeDocument/2006/relationships/image" Target="../media/image183.png"/><Relationship Id="rId345" Type="http://schemas.openxmlformats.org/officeDocument/2006/relationships/customXml" Target="../ink/ink263.xml"/><Relationship Id="rId387" Type="http://schemas.openxmlformats.org/officeDocument/2006/relationships/customXml" Target="../ink/ink284.xml"/><Relationship Id="rId510" Type="http://schemas.openxmlformats.org/officeDocument/2006/relationships/image" Target="../media/image369.png"/><Relationship Id="rId552" Type="http://schemas.openxmlformats.org/officeDocument/2006/relationships/image" Target="../media/image390.png"/><Relationship Id="rId594" Type="http://schemas.openxmlformats.org/officeDocument/2006/relationships/customXml" Target="../ink/ink388.xml"/><Relationship Id="rId608" Type="http://schemas.openxmlformats.org/officeDocument/2006/relationships/customXml" Target="../ink/ink395.xml"/><Relationship Id="rId191" Type="http://schemas.openxmlformats.org/officeDocument/2006/relationships/customXml" Target="../ink/ink186.xml"/><Relationship Id="rId205" Type="http://schemas.openxmlformats.org/officeDocument/2006/relationships/customXml" Target="../ink/ink193.xml"/><Relationship Id="rId247" Type="http://schemas.openxmlformats.org/officeDocument/2006/relationships/customXml" Target="../ink/ink214.xml"/><Relationship Id="rId412" Type="http://schemas.openxmlformats.org/officeDocument/2006/relationships/image" Target="../media/image320.png"/><Relationship Id="rId107" Type="http://schemas.openxmlformats.org/officeDocument/2006/relationships/customXml" Target="../ink/ink144.xml"/><Relationship Id="rId289" Type="http://schemas.openxmlformats.org/officeDocument/2006/relationships/customXml" Target="../ink/ink235.xml"/><Relationship Id="rId454" Type="http://schemas.openxmlformats.org/officeDocument/2006/relationships/image" Target="../media/image341.png"/><Relationship Id="rId496" Type="http://schemas.openxmlformats.org/officeDocument/2006/relationships/image" Target="../media/image362.png"/><Relationship Id="rId11" Type="http://schemas.openxmlformats.org/officeDocument/2006/relationships/customXml" Target="../ink/ink96.xml"/><Relationship Id="rId53" Type="http://schemas.openxmlformats.org/officeDocument/2006/relationships/customXml" Target="../ink/ink117.xml"/><Relationship Id="rId149" Type="http://schemas.openxmlformats.org/officeDocument/2006/relationships/customXml" Target="../ink/ink165.xml"/><Relationship Id="rId314" Type="http://schemas.openxmlformats.org/officeDocument/2006/relationships/image" Target="../media/image271.png"/><Relationship Id="rId356" Type="http://schemas.openxmlformats.org/officeDocument/2006/relationships/image" Target="../media/image292.png"/><Relationship Id="rId398" Type="http://schemas.openxmlformats.org/officeDocument/2006/relationships/image" Target="../media/image313.png"/><Relationship Id="rId521" Type="http://schemas.openxmlformats.org/officeDocument/2006/relationships/customXml" Target="../ink/ink351.xml"/><Relationship Id="rId563" Type="http://schemas.openxmlformats.org/officeDocument/2006/relationships/customXml" Target="../ink/ink372.xml"/><Relationship Id="rId619" Type="http://schemas.openxmlformats.org/officeDocument/2006/relationships/image" Target="../media/image423.png"/><Relationship Id="rId95" Type="http://schemas.openxmlformats.org/officeDocument/2006/relationships/customXml" Target="../ink/ink138.xml"/><Relationship Id="rId160" Type="http://schemas.openxmlformats.org/officeDocument/2006/relationships/image" Target="../media/image194.png"/><Relationship Id="rId216" Type="http://schemas.openxmlformats.org/officeDocument/2006/relationships/image" Target="../media/image222.png"/><Relationship Id="rId423" Type="http://schemas.openxmlformats.org/officeDocument/2006/relationships/customXml" Target="../ink/ink302.xml"/><Relationship Id="rId258" Type="http://schemas.openxmlformats.org/officeDocument/2006/relationships/image" Target="../media/image243.png"/><Relationship Id="rId465" Type="http://schemas.openxmlformats.org/officeDocument/2006/relationships/customXml" Target="../ink/ink323.xml"/><Relationship Id="rId22" Type="http://schemas.openxmlformats.org/officeDocument/2006/relationships/image" Target="../media/image125.png"/><Relationship Id="rId64" Type="http://schemas.openxmlformats.org/officeDocument/2006/relationships/image" Target="../media/image146.png"/><Relationship Id="rId118" Type="http://schemas.openxmlformats.org/officeDocument/2006/relationships/image" Target="../media/image173.png"/><Relationship Id="rId325" Type="http://schemas.openxmlformats.org/officeDocument/2006/relationships/customXml" Target="../ink/ink253.xml"/><Relationship Id="rId367" Type="http://schemas.openxmlformats.org/officeDocument/2006/relationships/customXml" Target="../ink/ink274.xml"/><Relationship Id="rId532" Type="http://schemas.openxmlformats.org/officeDocument/2006/relationships/image" Target="../media/image380.png"/><Relationship Id="rId574" Type="http://schemas.openxmlformats.org/officeDocument/2006/relationships/image" Target="../media/image401.png"/><Relationship Id="rId171" Type="http://schemas.openxmlformats.org/officeDocument/2006/relationships/customXml" Target="../ink/ink176.xml"/><Relationship Id="rId227" Type="http://schemas.openxmlformats.org/officeDocument/2006/relationships/customXml" Target="../ink/ink204.xml"/><Relationship Id="rId269" Type="http://schemas.openxmlformats.org/officeDocument/2006/relationships/customXml" Target="../ink/ink225.xml"/><Relationship Id="rId434" Type="http://schemas.openxmlformats.org/officeDocument/2006/relationships/image" Target="../media/image331.png"/><Relationship Id="rId476" Type="http://schemas.openxmlformats.org/officeDocument/2006/relationships/image" Target="../media/image352.png"/><Relationship Id="rId33" Type="http://schemas.openxmlformats.org/officeDocument/2006/relationships/customXml" Target="../ink/ink107.xml"/><Relationship Id="rId129" Type="http://schemas.openxmlformats.org/officeDocument/2006/relationships/customXml" Target="../ink/ink155.xml"/><Relationship Id="rId280" Type="http://schemas.openxmlformats.org/officeDocument/2006/relationships/image" Target="../media/image254.png"/><Relationship Id="rId336" Type="http://schemas.openxmlformats.org/officeDocument/2006/relationships/image" Target="../media/image282.png"/><Relationship Id="rId501" Type="http://schemas.openxmlformats.org/officeDocument/2006/relationships/customXml" Target="../ink/ink341.xml"/><Relationship Id="rId543" Type="http://schemas.openxmlformats.org/officeDocument/2006/relationships/customXml" Target="../ink/ink362.xml"/><Relationship Id="rId75" Type="http://schemas.openxmlformats.org/officeDocument/2006/relationships/customXml" Target="../ink/ink128.xml"/><Relationship Id="rId140" Type="http://schemas.openxmlformats.org/officeDocument/2006/relationships/image" Target="../media/image184.png"/><Relationship Id="rId182" Type="http://schemas.openxmlformats.org/officeDocument/2006/relationships/image" Target="../media/image205.png"/><Relationship Id="rId378" Type="http://schemas.openxmlformats.org/officeDocument/2006/relationships/image" Target="../media/image303.png"/><Relationship Id="rId403" Type="http://schemas.openxmlformats.org/officeDocument/2006/relationships/customXml" Target="../ink/ink292.xml"/><Relationship Id="rId585" Type="http://schemas.openxmlformats.org/officeDocument/2006/relationships/image" Target="../media/image406.png"/><Relationship Id="rId6" Type="http://schemas.openxmlformats.org/officeDocument/2006/relationships/image" Target="../media/image117.png"/><Relationship Id="rId238" Type="http://schemas.openxmlformats.org/officeDocument/2006/relationships/image" Target="../media/image233.png"/><Relationship Id="rId445" Type="http://schemas.openxmlformats.org/officeDocument/2006/relationships/customXml" Target="../ink/ink313.xml"/><Relationship Id="rId487" Type="http://schemas.openxmlformats.org/officeDocument/2006/relationships/customXml" Target="../ink/ink334.xml"/><Relationship Id="rId610" Type="http://schemas.openxmlformats.org/officeDocument/2006/relationships/customXml" Target="../ink/ink396.xml"/><Relationship Id="rId291" Type="http://schemas.openxmlformats.org/officeDocument/2006/relationships/customXml" Target="../ink/ink236.xml"/><Relationship Id="rId305" Type="http://schemas.openxmlformats.org/officeDocument/2006/relationships/customXml" Target="../ink/ink243.xml"/><Relationship Id="rId347" Type="http://schemas.openxmlformats.org/officeDocument/2006/relationships/customXml" Target="../ink/ink264.xml"/><Relationship Id="rId512" Type="http://schemas.openxmlformats.org/officeDocument/2006/relationships/image" Target="../media/image370.png"/><Relationship Id="rId44" Type="http://schemas.openxmlformats.org/officeDocument/2006/relationships/image" Target="../media/image136.png"/><Relationship Id="rId86" Type="http://schemas.openxmlformats.org/officeDocument/2006/relationships/image" Target="../media/image157.png"/><Relationship Id="rId151" Type="http://schemas.openxmlformats.org/officeDocument/2006/relationships/customXml" Target="../ink/ink166.xml"/><Relationship Id="rId389" Type="http://schemas.openxmlformats.org/officeDocument/2006/relationships/customXml" Target="../ink/ink285.xml"/><Relationship Id="rId554" Type="http://schemas.openxmlformats.org/officeDocument/2006/relationships/image" Target="../media/image391.png"/><Relationship Id="rId596" Type="http://schemas.openxmlformats.org/officeDocument/2006/relationships/customXml" Target="../ink/ink389.xml"/><Relationship Id="rId193" Type="http://schemas.openxmlformats.org/officeDocument/2006/relationships/customXml" Target="../ink/ink187.xml"/><Relationship Id="rId207" Type="http://schemas.openxmlformats.org/officeDocument/2006/relationships/customXml" Target="../ink/ink194.xml"/><Relationship Id="rId249" Type="http://schemas.openxmlformats.org/officeDocument/2006/relationships/customXml" Target="../ink/ink215.xml"/><Relationship Id="rId414" Type="http://schemas.openxmlformats.org/officeDocument/2006/relationships/image" Target="../media/image321.png"/><Relationship Id="rId456" Type="http://schemas.openxmlformats.org/officeDocument/2006/relationships/image" Target="../media/image342.png"/><Relationship Id="rId498" Type="http://schemas.openxmlformats.org/officeDocument/2006/relationships/image" Target="../media/image363.png"/><Relationship Id="rId621" Type="http://schemas.openxmlformats.org/officeDocument/2006/relationships/image" Target="../media/image424.png"/><Relationship Id="rId13" Type="http://schemas.openxmlformats.org/officeDocument/2006/relationships/customXml" Target="../ink/ink97.xml"/><Relationship Id="rId109" Type="http://schemas.openxmlformats.org/officeDocument/2006/relationships/customXml" Target="../ink/ink145.xml"/><Relationship Id="rId260" Type="http://schemas.openxmlformats.org/officeDocument/2006/relationships/image" Target="../media/image244.png"/><Relationship Id="rId316" Type="http://schemas.openxmlformats.org/officeDocument/2006/relationships/image" Target="../media/image272.png"/><Relationship Id="rId523" Type="http://schemas.openxmlformats.org/officeDocument/2006/relationships/customXml" Target="../ink/ink352.xml"/><Relationship Id="rId55" Type="http://schemas.openxmlformats.org/officeDocument/2006/relationships/customXml" Target="../ink/ink118.xml"/><Relationship Id="rId97" Type="http://schemas.openxmlformats.org/officeDocument/2006/relationships/customXml" Target="../ink/ink139.xml"/><Relationship Id="rId120" Type="http://schemas.openxmlformats.org/officeDocument/2006/relationships/image" Target="../media/image174.png"/><Relationship Id="rId358" Type="http://schemas.openxmlformats.org/officeDocument/2006/relationships/image" Target="../media/image293.png"/><Relationship Id="rId565" Type="http://schemas.openxmlformats.org/officeDocument/2006/relationships/customXml" Target="../ink/ink373.xml"/><Relationship Id="rId162" Type="http://schemas.openxmlformats.org/officeDocument/2006/relationships/image" Target="../media/image195.png"/><Relationship Id="rId218" Type="http://schemas.openxmlformats.org/officeDocument/2006/relationships/image" Target="../media/image223.png"/><Relationship Id="rId425" Type="http://schemas.openxmlformats.org/officeDocument/2006/relationships/customXml" Target="../ink/ink303.xml"/><Relationship Id="rId467" Type="http://schemas.openxmlformats.org/officeDocument/2006/relationships/customXml" Target="../ink/ink324.xml"/><Relationship Id="rId271" Type="http://schemas.openxmlformats.org/officeDocument/2006/relationships/customXml" Target="../ink/ink226.xml"/><Relationship Id="rId24" Type="http://schemas.openxmlformats.org/officeDocument/2006/relationships/image" Target="../media/image126.png"/><Relationship Id="rId66" Type="http://schemas.openxmlformats.org/officeDocument/2006/relationships/image" Target="../media/image147.png"/><Relationship Id="rId131" Type="http://schemas.openxmlformats.org/officeDocument/2006/relationships/customXml" Target="../ink/ink156.xml"/><Relationship Id="rId327" Type="http://schemas.openxmlformats.org/officeDocument/2006/relationships/customXml" Target="../ink/ink254.xml"/><Relationship Id="rId369" Type="http://schemas.openxmlformats.org/officeDocument/2006/relationships/customXml" Target="../ink/ink275.xml"/><Relationship Id="rId534" Type="http://schemas.openxmlformats.org/officeDocument/2006/relationships/image" Target="../media/image381.png"/><Relationship Id="rId576" Type="http://schemas.openxmlformats.org/officeDocument/2006/relationships/image" Target="../media/image402.png"/><Relationship Id="rId173" Type="http://schemas.openxmlformats.org/officeDocument/2006/relationships/customXml" Target="../ink/ink177.xml"/><Relationship Id="rId229" Type="http://schemas.openxmlformats.org/officeDocument/2006/relationships/customXml" Target="../ink/ink205.xml"/><Relationship Id="rId380" Type="http://schemas.openxmlformats.org/officeDocument/2006/relationships/image" Target="../media/image304.png"/><Relationship Id="rId436" Type="http://schemas.openxmlformats.org/officeDocument/2006/relationships/image" Target="../media/image332.png"/><Relationship Id="rId601" Type="http://schemas.openxmlformats.org/officeDocument/2006/relationships/image" Target="../media/image414.png"/><Relationship Id="rId240" Type="http://schemas.openxmlformats.org/officeDocument/2006/relationships/image" Target="../media/image234.png"/><Relationship Id="rId478" Type="http://schemas.openxmlformats.org/officeDocument/2006/relationships/image" Target="../media/image353.png"/><Relationship Id="rId35" Type="http://schemas.openxmlformats.org/officeDocument/2006/relationships/customXml" Target="../ink/ink108.xml"/><Relationship Id="rId77" Type="http://schemas.openxmlformats.org/officeDocument/2006/relationships/customXml" Target="../ink/ink129.xml"/><Relationship Id="rId100" Type="http://schemas.openxmlformats.org/officeDocument/2006/relationships/image" Target="../media/image164.png"/><Relationship Id="rId282" Type="http://schemas.openxmlformats.org/officeDocument/2006/relationships/image" Target="../media/image255.png"/><Relationship Id="rId338" Type="http://schemas.openxmlformats.org/officeDocument/2006/relationships/image" Target="../media/image283.png"/><Relationship Id="rId503" Type="http://schemas.openxmlformats.org/officeDocument/2006/relationships/customXml" Target="../ink/ink342.xml"/><Relationship Id="rId545" Type="http://schemas.openxmlformats.org/officeDocument/2006/relationships/customXml" Target="../ink/ink363.xml"/><Relationship Id="rId587" Type="http://schemas.openxmlformats.org/officeDocument/2006/relationships/image" Target="../media/image407.png"/><Relationship Id="rId8" Type="http://schemas.openxmlformats.org/officeDocument/2006/relationships/image" Target="../media/image118.png"/><Relationship Id="rId142" Type="http://schemas.openxmlformats.org/officeDocument/2006/relationships/image" Target="../media/image185.png"/><Relationship Id="rId184" Type="http://schemas.openxmlformats.org/officeDocument/2006/relationships/image" Target="../media/image206.png"/><Relationship Id="rId391" Type="http://schemas.openxmlformats.org/officeDocument/2006/relationships/customXml" Target="../ink/ink286.xml"/><Relationship Id="rId405" Type="http://schemas.openxmlformats.org/officeDocument/2006/relationships/customXml" Target="../ink/ink293.xml"/><Relationship Id="rId447" Type="http://schemas.openxmlformats.org/officeDocument/2006/relationships/customXml" Target="../ink/ink314.xml"/><Relationship Id="rId612" Type="http://schemas.openxmlformats.org/officeDocument/2006/relationships/customXml" Target="../ink/ink397.xml"/><Relationship Id="rId251" Type="http://schemas.openxmlformats.org/officeDocument/2006/relationships/customXml" Target="../ink/ink216.xml"/><Relationship Id="rId489" Type="http://schemas.openxmlformats.org/officeDocument/2006/relationships/customXml" Target="../ink/ink335.xml"/><Relationship Id="rId46" Type="http://schemas.openxmlformats.org/officeDocument/2006/relationships/image" Target="../media/image137.png"/><Relationship Id="rId293" Type="http://schemas.openxmlformats.org/officeDocument/2006/relationships/customXml" Target="../ink/ink237.xml"/><Relationship Id="rId307" Type="http://schemas.openxmlformats.org/officeDocument/2006/relationships/customXml" Target="../ink/ink244.xml"/><Relationship Id="rId349" Type="http://schemas.openxmlformats.org/officeDocument/2006/relationships/customXml" Target="../ink/ink265.xml"/><Relationship Id="rId514" Type="http://schemas.openxmlformats.org/officeDocument/2006/relationships/image" Target="../media/image371.png"/><Relationship Id="rId556" Type="http://schemas.openxmlformats.org/officeDocument/2006/relationships/image" Target="../media/image392.png"/><Relationship Id="rId88" Type="http://schemas.openxmlformats.org/officeDocument/2006/relationships/image" Target="../media/image158.png"/><Relationship Id="rId111" Type="http://schemas.openxmlformats.org/officeDocument/2006/relationships/customXml" Target="../ink/ink146.xml"/><Relationship Id="rId153" Type="http://schemas.openxmlformats.org/officeDocument/2006/relationships/customXml" Target="../ink/ink167.xml"/><Relationship Id="rId195" Type="http://schemas.openxmlformats.org/officeDocument/2006/relationships/customXml" Target="../ink/ink188.xml"/><Relationship Id="rId209" Type="http://schemas.openxmlformats.org/officeDocument/2006/relationships/customXml" Target="../ink/ink195.xml"/><Relationship Id="rId360" Type="http://schemas.openxmlformats.org/officeDocument/2006/relationships/image" Target="../media/image294.png"/><Relationship Id="rId416" Type="http://schemas.openxmlformats.org/officeDocument/2006/relationships/image" Target="../media/image322.png"/><Relationship Id="rId598" Type="http://schemas.openxmlformats.org/officeDocument/2006/relationships/customXml" Target="../ink/ink390.xml"/><Relationship Id="rId220" Type="http://schemas.openxmlformats.org/officeDocument/2006/relationships/image" Target="../media/image224.png"/><Relationship Id="rId458" Type="http://schemas.openxmlformats.org/officeDocument/2006/relationships/image" Target="../media/image343.png"/><Relationship Id="rId15" Type="http://schemas.openxmlformats.org/officeDocument/2006/relationships/customXml" Target="../ink/ink98.xml"/><Relationship Id="rId57" Type="http://schemas.openxmlformats.org/officeDocument/2006/relationships/customXml" Target="../ink/ink119.xml"/><Relationship Id="rId262" Type="http://schemas.openxmlformats.org/officeDocument/2006/relationships/image" Target="../media/image245.png"/><Relationship Id="rId318" Type="http://schemas.openxmlformats.org/officeDocument/2006/relationships/image" Target="../media/image273.png"/><Relationship Id="rId525" Type="http://schemas.openxmlformats.org/officeDocument/2006/relationships/customXml" Target="../ink/ink353.xml"/><Relationship Id="rId567" Type="http://schemas.openxmlformats.org/officeDocument/2006/relationships/customXml" Target="../ink/ink374.xml"/><Relationship Id="rId99" Type="http://schemas.openxmlformats.org/officeDocument/2006/relationships/customXml" Target="../ink/ink140.xml"/><Relationship Id="rId122" Type="http://schemas.openxmlformats.org/officeDocument/2006/relationships/image" Target="../media/image175.png"/><Relationship Id="rId164" Type="http://schemas.openxmlformats.org/officeDocument/2006/relationships/image" Target="../media/image196.png"/><Relationship Id="rId371" Type="http://schemas.openxmlformats.org/officeDocument/2006/relationships/customXml" Target="../ink/ink276.xml"/><Relationship Id="rId427" Type="http://schemas.openxmlformats.org/officeDocument/2006/relationships/customXml" Target="../ink/ink304.xml"/><Relationship Id="rId469" Type="http://schemas.openxmlformats.org/officeDocument/2006/relationships/customXml" Target="../ink/ink325.xml"/><Relationship Id="rId26" Type="http://schemas.openxmlformats.org/officeDocument/2006/relationships/image" Target="../media/image127.png"/><Relationship Id="rId231" Type="http://schemas.openxmlformats.org/officeDocument/2006/relationships/customXml" Target="../ink/ink206.xml"/><Relationship Id="rId273" Type="http://schemas.openxmlformats.org/officeDocument/2006/relationships/customXml" Target="../ink/ink227.xml"/><Relationship Id="rId329" Type="http://schemas.openxmlformats.org/officeDocument/2006/relationships/customXml" Target="../ink/ink255.xml"/><Relationship Id="rId480" Type="http://schemas.openxmlformats.org/officeDocument/2006/relationships/image" Target="../media/image354.png"/><Relationship Id="rId536" Type="http://schemas.openxmlformats.org/officeDocument/2006/relationships/image" Target="../media/image382.png"/><Relationship Id="rId68" Type="http://schemas.openxmlformats.org/officeDocument/2006/relationships/image" Target="../media/image148.png"/><Relationship Id="rId133" Type="http://schemas.openxmlformats.org/officeDocument/2006/relationships/customXml" Target="../ink/ink157.xml"/><Relationship Id="rId175" Type="http://schemas.openxmlformats.org/officeDocument/2006/relationships/customXml" Target="../ink/ink178.xml"/><Relationship Id="rId340" Type="http://schemas.openxmlformats.org/officeDocument/2006/relationships/image" Target="../media/image284.png"/><Relationship Id="rId578" Type="http://schemas.openxmlformats.org/officeDocument/2006/relationships/image" Target="../media/image403.png"/><Relationship Id="rId200" Type="http://schemas.openxmlformats.org/officeDocument/2006/relationships/image" Target="../media/image214.png"/><Relationship Id="rId382" Type="http://schemas.openxmlformats.org/officeDocument/2006/relationships/image" Target="../media/image305.png"/><Relationship Id="rId438" Type="http://schemas.openxmlformats.org/officeDocument/2006/relationships/image" Target="../media/image333.png"/><Relationship Id="rId603" Type="http://schemas.openxmlformats.org/officeDocument/2006/relationships/image" Target="../media/image415.png"/><Relationship Id="rId242" Type="http://schemas.openxmlformats.org/officeDocument/2006/relationships/image" Target="../media/image235.png"/><Relationship Id="rId284" Type="http://schemas.openxmlformats.org/officeDocument/2006/relationships/image" Target="../media/image256.png"/><Relationship Id="rId491" Type="http://schemas.openxmlformats.org/officeDocument/2006/relationships/customXml" Target="../ink/ink336.xml"/><Relationship Id="rId505" Type="http://schemas.openxmlformats.org/officeDocument/2006/relationships/customXml" Target="../ink/ink343.xml"/><Relationship Id="rId37" Type="http://schemas.openxmlformats.org/officeDocument/2006/relationships/customXml" Target="../ink/ink109.xml"/><Relationship Id="rId79" Type="http://schemas.openxmlformats.org/officeDocument/2006/relationships/customXml" Target="../ink/ink130.xml"/><Relationship Id="rId102" Type="http://schemas.openxmlformats.org/officeDocument/2006/relationships/image" Target="../media/image165.png"/><Relationship Id="rId144" Type="http://schemas.openxmlformats.org/officeDocument/2006/relationships/image" Target="../media/image186.png"/><Relationship Id="rId547" Type="http://schemas.openxmlformats.org/officeDocument/2006/relationships/customXml" Target="../ink/ink364.xml"/><Relationship Id="rId589" Type="http://schemas.openxmlformats.org/officeDocument/2006/relationships/image" Target="../media/image408.png"/><Relationship Id="rId90" Type="http://schemas.openxmlformats.org/officeDocument/2006/relationships/image" Target="../media/image159.png"/><Relationship Id="rId186" Type="http://schemas.openxmlformats.org/officeDocument/2006/relationships/image" Target="../media/image207.png"/><Relationship Id="rId351" Type="http://schemas.openxmlformats.org/officeDocument/2006/relationships/customXml" Target="../ink/ink266.xml"/><Relationship Id="rId393" Type="http://schemas.openxmlformats.org/officeDocument/2006/relationships/customXml" Target="../ink/ink287.xml"/><Relationship Id="rId407" Type="http://schemas.openxmlformats.org/officeDocument/2006/relationships/customXml" Target="../ink/ink294.xml"/><Relationship Id="rId449" Type="http://schemas.openxmlformats.org/officeDocument/2006/relationships/customXml" Target="../ink/ink315.xml"/><Relationship Id="rId614" Type="http://schemas.openxmlformats.org/officeDocument/2006/relationships/customXml" Target="../ink/ink398.xml"/><Relationship Id="rId211" Type="http://schemas.openxmlformats.org/officeDocument/2006/relationships/customXml" Target="../ink/ink196.xml"/><Relationship Id="rId253" Type="http://schemas.openxmlformats.org/officeDocument/2006/relationships/customXml" Target="../ink/ink217.xml"/><Relationship Id="rId295" Type="http://schemas.openxmlformats.org/officeDocument/2006/relationships/customXml" Target="../ink/ink238.xml"/><Relationship Id="rId309" Type="http://schemas.openxmlformats.org/officeDocument/2006/relationships/customXml" Target="../ink/ink245.xml"/><Relationship Id="rId460" Type="http://schemas.openxmlformats.org/officeDocument/2006/relationships/image" Target="../media/image344.png"/><Relationship Id="rId516" Type="http://schemas.openxmlformats.org/officeDocument/2006/relationships/image" Target="../media/image372.png"/><Relationship Id="rId48" Type="http://schemas.openxmlformats.org/officeDocument/2006/relationships/image" Target="../media/image138.png"/><Relationship Id="rId113" Type="http://schemas.openxmlformats.org/officeDocument/2006/relationships/customXml" Target="../ink/ink147.xml"/><Relationship Id="rId320" Type="http://schemas.openxmlformats.org/officeDocument/2006/relationships/image" Target="../media/image274.png"/><Relationship Id="rId558" Type="http://schemas.openxmlformats.org/officeDocument/2006/relationships/image" Target="../media/image393.png"/><Relationship Id="rId155" Type="http://schemas.openxmlformats.org/officeDocument/2006/relationships/customXml" Target="../ink/ink168.xml"/><Relationship Id="rId197" Type="http://schemas.openxmlformats.org/officeDocument/2006/relationships/customXml" Target="../ink/ink189.xml"/><Relationship Id="rId362" Type="http://schemas.openxmlformats.org/officeDocument/2006/relationships/image" Target="../media/image295.png"/><Relationship Id="rId418" Type="http://schemas.openxmlformats.org/officeDocument/2006/relationships/image" Target="../media/image323.png"/><Relationship Id="rId222" Type="http://schemas.openxmlformats.org/officeDocument/2006/relationships/image" Target="../media/image225.png"/><Relationship Id="rId264" Type="http://schemas.openxmlformats.org/officeDocument/2006/relationships/image" Target="../media/image246.png"/><Relationship Id="rId471" Type="http://schemas.openxmlformats.org/officeDocument/2006/relationships/customXml" Target="../ink/ink326.xml"/><Relationship Id="rId17" Type="http://schemas.openxmlformats.org/officeDocument/2006/relationships/customXml" Target="../ink/ink99.xml"/><Relationship Id="rId59" Type="http://schemas.openxmlformats.org/officeDocument/2006/relationships/customXml" Target="../ink/ink120.xml"/><Relationship Id="rId124" Type="http://schemas.openxmlformats.org/officeDocument/2006/relationships/image" Target="../media/image176.png"/><Relationship Id="rId527" Type="http://schemas.openxmlformats.org/officeDocument/2006/relationships/customXml" Target="../ink/ink354.xml"/><Relationship Id="rId569" Type="http://schemas.openxmlformats.org/officeDocument/2006/relationships/customXml" Target="../ink/ink375.xml"/><Relationship Id="rId70" Type="http://schemas.openxmlformats.org/officeDocument/2006/relationships/image" Target="../media/image149.png"/><Relationship Id="rId166" Type="http://schemas.openxmlformats.org/officeDocument/2006/relationships/image" Target="../media/image197.png"/><Relationship Id="rId331" Type="http://schemas.openxmlformats.org/officeDocument/2006/relationships/customXml" Target="../ink/ink256.xml"/><Relationship Id="rId373" Type="http://schemas.openxmlformats.org/officeDocument/2006/relationships/customXml" Target="../ink/ink277.xml"/><Relationship Id="rId429" Type="http://schemas.openxmlformats.org/officeDocument/2006/relationships/customXml" Target="../ink/ink305.xml"/><Relationship Id="rId580" Type="http://schemas.openxmlformats.org/officeDocument/2006/relationships/image" Target="../media/image404.png"/><Relationship Id="rId1" Type="http://schemas.openxmlformats.org/officeDocument/2006/relationships/slideLayout" Target="../slideLayouts/slideLayout1.xml"/><Relationship Id="rId233" Type="http://schemas.openxmlformats.org/officeDocument/2006/relationships/customXml" Target="../ink/ink207.xml"/><Relationship Id="rId440" Type="http://schemas.openxmlformats.org/officeDocument/2006/relationships/image" Target="../media/image334.png"/><Relationship Id="rId28" Type="http://schemas.openxmlformats.org/officeDocument/2006/relationships/image" Target="../media/image128.png"/><Relationship Id="rId275" Type="http://schemas.openxmlformats.org/officeDocument/2006/relationships/customXml" Target="../ink/ink228.xml"/><Relationship Id="rId300" Type="http://schemas.openxmlformats.org/officeDocument/2006/relationships/image" Target="../media/image264.png"/><Relationship Id="rId482" Type="http://schemas.openxmlformats.org/officeDocument/2006/relationships/image" Target="../media/image355.png"/><Relationship Id="rId538" Type="http://schemas.openxmlformats.org/officeDocument/2006/relationships/image" Target="../media/image383.png"/><Relationship Id="rId81" Type="http://schemas.openxmlformats.org/officeDocument/2006/relationships/customXml" Target="../ink/ink131.xml"/><Relationship Id="rId135" Type="http://schemas.openxmlformats.org/officeDocument/2006/relationships/customXml" Target="../ink/ink158.xml"/><Relationship Id="rId177" Type="http://schemas.openxmlformats.org/officeDocument/2006/relationships/customXml" Target="../ink/ink179.xml"/><Relationship Id="rId342" Type="http://schemas.openxmlformats.org/officeDocument/2006/relationships/image" Target="../media/image285.png"/><Relationship Id="rId384" Type="http://schemas.openxmlformats.org/officeDocument/2006/relationships/image" Target="../media/image306.png"/><Relationship Id="rId591" Type="http://schemas.openxmlformats.org/officeDocument/2006/relationships/image" Target="../media/image409.png"/><Relationship Id="rId605" Type="http://schemas.openxmlformats.org/officeDocument/2006/relationships/image" Target="../media/image416.png"/><Relationship Id="rId202" Type="http://schemas.openxmlformats.org/officeDocument/2006/relationships/image" Target="../media/image215.png"/><Relationship Id="rId244" Type="http://schemas.openxmlformats.org/officeDocument/2006/relationships/image" Target="../media/image236.png"/><Relationship Id="rId39" Type="http://schemas.openxmlformats.org/officeDocument/2006/relationships/customXml" Target="../ink/ink110.xml"/><Relationship Id="rId286" Type="http://schemas.openxmlformats.org/officeDocument/2006/relationships/image" Target="../media/image257.png"/><Relationship Id="rId451" Type="http://schemas.openxmlformats.org/officeDocument/2006/relationships/customXml" Target="../ink/ink316.xml"/><Relationship Id="rId493" Type="http://schemas.openxmlformats.org/officeDocument/2006/relationships/customXml" Target="../ink/ink337.xml"/><Relationship Id="rId507" Type="http://schemas.openxmlformats.org/officeDocument/2006/relationships/customXml" Target="../ink/ink344.xml"/><Relationship Id="rId549" Type="http://schemas.openxmlformats.org/officeDocument/2006/relationships/customXml" Target="../ink/ink365.xml"/><Relationship Id="rId50" Type="http://schemas.openxmlformats.org/officeDocument/2006/relationships/image" Target="../media/image139.png"/><Relationship Id="rId104" Type="http://schemas.openxmlformats.org/officeDocument/2006/relationships/image" Target="../media/image166.png"/><Relationship Id="rId146" Type="http://schemas.openxmlformats.org/officeDocument/2006/relationships/image" Target="../media/image187.png"/><Relationship Id="rId188" Type="http://schemas.openxmlformats.org/officeDocument/2006/relationships/image" Target="../media/image208.png"/><Relationship Id="rId311" Type="http://schemas.openxmlformats.org/officeDocument/2006/relationships/customXml" Target="../ink/ink246.xml"/><Relationship Id="rId353" Type="http://schemas.openxmlformats.org/officeDocument/2006/relationships/customXml" Target="../ink/ink267.xml"/><Relationship Id="rId395" Type="http://schemas.openxmlformats.org/officeDocument/2006/relationships/customXml" Target="../ink/ink288.xml"/><Relationship Id="rId409" Type="http://schemas.openxmlformats.org/officeDocument/2006/relationships/customXml" Target="../ink/ink295.xml"/><Relationship Id="rId560" Type="http://schemas.openxmlformats.org/officeDocument/2006/relationships/image" Target="../media/image394.png"/><Relationship Id="rId92" Type="http://schemas.openxmlformats.org/officeDocument/2006/relationships/image" Target="../media/image160.png"/><Relationship Id="rId213" Type="http://schemas.openxmlformats.org/officeDocument/2006/relationships/customXml" Target="../ink/ink197.xml"/><Relationship Id="rId420" Type="http://schemas.openxmlformats.org/officeDocument/2006/relationships/image" Target="../media/image324.png"/><Relationship Id="rId616" Type="http://schemas.openxmlformats.org/officeDocument/2006/relationships/customXml" Target="../ink/ink399.xml"/><Relationship Id="rId255" Type="http://schemas.openxmlformats.org/officeDocument/2006/relationships/customXml" Target="../ink/ink218.xml"/><Relationship Id="rId297" Type="http://schemas.openxmlformats.org/officeDocument/2006/relationships/customXml" Target="../ink/ink239.xml"/><Relationship Id="rId462" Type="http://schemas.openxmlformats.org/officeDocument/2006/relationships/image" Target="../media/image345.png"/><Relationship Id="rId518" Type="http://schemas.openxmlformats.org/officeDocument/2006/relationships/image" Target="../media/image373.png"/><Relationship Id="rId115" Type="http://schemas.openxmlformats.org/officeDocument/2006/relationships/customXml" Target="../ink/ink148.xml"/><Relationship Id="rId157" Type="http://schemas.openxmlformats.org/officeDocument/2006/relationships/customXml" Target="../ink/ink169.xml"/><Relationship Id="rId322" Type="http://schemas.openxmlformats.org/officeDocument/2006/relationships/image" Target="../media/image275.png"/><Relationship Id="rId364" Type="http://schemas.openxmlformats.org/officeDocument/2006/relationships/image" Target="../media/image296.png"/><Relationship Id="rId61" Type="http://schemas.openxmlformats.org/officeDocument/2006/relationships/customXml" Target="../ink/ink121.xml"/><Relationship Id="rId199" Type="http://schemas.openxmlformats.org/officeDocument/2006/relationships/customXml" Target="../ink/ink190.xml"/><Relationship Id="rId571" Type="http://schemas.openxmlformats.org/officeDocument/2006/relationships/customXml" Target="../ink/ink376.xml"/><Relationship Id="rId19" Type="http://schemas.openxmlformats.org/officeDocument/2006/relationships/customXml" Target="../ink/ink100.xml"/><Relationship Id="rId224" Type="http://schemas.openxmlformats.org/officeDocument/2006/relationships/image" Target="../media/image226.png"/><Relationship Id="rId266" Type="http://schemas.openxmlformats.org/officeDocument/2006/relationships/image" Target="../media/image247.png"/><Relationship Id="rId431" Type="http://schemas.openxmlformats.org/officeDocument/2006/relationships/customXml" Target="../ink/ink306.xml"/><Relationship Id="rId473" Type="http://schemas.openxmlformats.org/officeDocument/2006/relationships/customXml" Target="../ink/ink327.xml"/><Relationship Id="rId529" Type="http://schemas.openxmlformats.org/officeDocument/2006/relationships/customXml" Target="../ink/ink355.xml"/><Relationship Id="rId30" Type="http://schemas.openxmlformats.org/officeDocument/2006/relationships/image" Target="../media/image129.png"/><Relationship Id="rId126" Type="http://schemas.openxmlformats.org/officeDocument/2006/relationships/image" Target="../media/image177.png"/><Relationship Id="rId168" Type="http://schemas.openxmlformats.org/officeDocument/2006/relationships/image" Target="../media/image198.png"/><Relationship Id="rId333" Type="http://schemas.openxmlformats.org/officeDocument/2006/relationships/customXml" Target="../ink/ink257.xml"/><Relationship Id="rId540" Type="http://schemas.openxmlformats.org/officeDocument/2006/relationships/image" Target="../media/image384.png"/><Relationship Id="rId72" Type="http://schemas.openxmlformats.org/officeDocument/2006/relationships/image" Target="../media/image150.png"/><Relationship Id="rId375" Type="http://schemas.openxmlformats.org/officeDocument/2006/relationships/customXml" Target="../ink/ink278.xml"/><Relationship Id="rId582" Type="http://schemas.openxmlformats.org/officeDocument/2006/relationships/image" Target="../media/image405.png"/><Relationship Id="rId3" Type="http://schemas.openxmlformats.org/officeDocument/2006/relationships/customXml" Target="../ink/ink92.xml"/><Relationship Id="rId235" Type="http://schemas.openxmlformats.org/officeDocument/2006/relationships/customXml" Target="../ink/ink208.xml"/><Relationship Id="rId277" Type="http://schemas.openxmlformats.org/officeDocument/2006/relationships/customXml" Target="../ink/ink229.xml"/><Relationship Id="rId400" Type="http://schemas.openxmlformats.org/officeDocument/2006/relationships/image" Target="../media/image314.png"/><Relationship Id="rId442" Type="http://schemas.openxmlformats.org/officeDocument/2006/relationships/image" Target="../media/image335.png"/><Relationship Id="rId484" Type="http://schemas.openxmlformats.org/officeDocument/2006/relationships/image" Target="../media/image356.png"/><Relationship Id="rId137" Type="http://schemas.openxmlformats.org/officeDocument/2006/relationships/customXml" Target="../ink/ink159.xml"/><Relationship Id="rId302" Type="http://schemas.openxmlformats.org/officeDocument/2006/relationships/image" Target="../media/image265.png"/><Relationship Id="rId344" Type="http://schemas.openxmlformats.org/officeDocument/2006/relationships/image" Target="../media/image286.png"/><Relationship Id="rId41" Type="http://schemas.openxmlformats.org/officeDocument/2006/relationships/customXml" Target="../ink/ink111.xml"/><Relationship Id="rId83" Type="http://schemas.openxmlformats.org/officeDocument/2006/relationships/customXml" Target="../ink/ink132.xml"/><Relationship Id="rId179" Type="http://schemas.openxmlformats.org/officeDocument/2006/relationships/customXml" Target="../ink/ink180.xml"/><Relationship Id="rId386" Type="http://schemas.openxmlformats.org/officeDocument/2006/relationships/image" Target="../media/image307.png"/><Relationship Id="rId551" Type="http://schemas.openxmlformats.org/officeDocument/2006/relationships/customXml" Target="../ink/ink366.xml"/><Relationship Id="rId593" Type="http://schemas.openxmlformats.org/officeDocument/2006/relationships/image" Target="../media/image410.png"/><Relationship Id="rId607" Type="http://schemas.openxmlformats.org/officeDocument/2006/relationships/image" Target="../media/image417.png"/><Relationship Id="rId190" Type="http://schemas.openxmlformats.org/officeDocument/2006/relationships/image" Target="../media/image209.png"/><Relationship Id="rId204" Type="http://schemas.openxmlformats.org/officeDocument/2006/relationships/image" Target="../media/image216.png"/><Relationship Id="rId246" Type="http://schemas.openxmlformats.org/officeDocument/2006/relationships/image" Target="../media/image237.png"/><Relationship Id="rId288" Type="http://schemas.openxmlformats.org/officeDocument/2006/relationships/image" Target="../media/image258.png"/><Relationship Id="rId411" Type="http://schemas.openxmlformats.org/officeDocument/2006/relationships/customXml" Target="../ink/ink296.xml"/><Relationship Id="rId453" Type="http://schemas.openxmlformats.org/officeDocument/2006/relationships/customXml" Target="../ink/ink317.xml"/><Relationship Id="rId509" Type="http://schemas.openxmlformats.org/officeDocument/2006/relationships/customXml" Target="../ink/ink345.xml"/><Relationship Id="rId106" Type="http://schemas.openxmlformats.org/officeDocument/2006/relationships/image" Target="../media/image167.png"/><Relationship Id="rId313" Type="http://schemas.openxmlformats.org/officeDocument/2006/relationships/customXml" Target="../ink/ink247.xml"/><Relationship Id="rId495" Type="http://schemas.openxmlformats.org/officeDocument/2006/relationships/customXml" Target="../ink/ink338.xml"/><Relationship Id="rId10" Type="http://schemas.openxmlformats.org/officeDocument/2006/relationships/image" Target="../media/image119.png"/><Relationship Id="rId52" Type="http://schemas.openxmlformats.org/officeDocument/2006/relationships/image" Target="../media/image140.png"/><Relationship Id="rId94" Type="http://schemas.openxmlformats.org/officeDocument/2006/relationships/image" Target="../media/image161.png"/><Relationship Id="rId148" Type="http://schemas.openxmlformats.org/officeDocument/2006/relationships/image" Target="../media/image188.png"/><Relationship Id="rId355" Type="http://schemas.openxmlformats.org/officeDocument/2006/relationships/customXml" Target="../ink/ink268.xml"/><Relationship Id="rId397" Type="http://schemas.openxmlformats.org/officeDocument/2006/relationships/customXml" Target="../ink/ink289.xml"/><Relationship Id="rId520" Type="http://schemas.openxmlformats.org/officeDocument/2006/relationships/image" Target="../media/image374.png"/><Relationship Id="rId562" Type="http://schemas.openxmlformats.org/officeDocument/2006/relationships/image" Target="../media/image395.png"/><Relationship Id="rId618" Type="http://schemas.openxmlformats.org/officeDocument/2006/relationships/customXml" Target="../ink/ink400.xml"/><Relationship Id="rId215" Type="http://schemas.openxmlformats.org/officeDocument/2006/relationships/customXml" Target="../ink/ink198.xml"/><Relationship Id="rId257" Type="http://schemas.openxmlformats.org/officeDocument/2006/relationships/customXml" Target="../ink/ink219.xml"/><Relationship Id="rId422" Type="http://schemas.openxmlformats.org/officeDocument/2006/relationships/image" Target="../media/image325.png"/><Relationship Id="rId464" Type="http://schemas.openxmlformats.org/officeDocument/2006/relationships/image" Target="../media/image346.png"/><Relationship Id="rId299" Type="http://schemas.openxmlformats.org/officeDocument/2006/relationships/customXml" Target="../ink/ink240.xml"/><Relationship Id="rId63" Type="http://schemas.openxmlformats.org/officeDocument/2006/relationships/customXml" Target="../ink/ink122.xml"/><Relationship Id="rId159" Type="http://schemas.openxmlformats.org/officeDocument/2006/relationships/customXml" Target="../ink/ink170.xml"/><Relationship Id="rId366" Type="http://schemas.openxmlformats.org/officeDocument/2006/relationships/image" Target="../media/image297.png"/><Relationship Id="rId573" Type="http://schemas.openxmlformats.org/officeDocument/2006/relationships/customXml" Target="../ink/ink377.xml"/><Relationship Id="rId226" Type="http://schemas.openxmlformats.org/officeDocument/2006/relationships/image" Target="../media/image227.png"/><Relationship Id="rId433" Type="http://schemas.openxmlformats.org/officeDocument/2006/relationships/customXml" Target="../ink/ink307.xml"/><Relationship Id="rId74" Type="http://schemas.openxmlformats.org/officeDocument/2006/relationships/image" Target="../media/image151.png"/><Relationship Id="rId377" Type="http://schemas.openxmlformats.org/officeDocument/2006/relationships/customXml" Target="../ink/ink279.xml"/><Relationship Id="rId500" Type="http://schemas.openxmlformats.org/officeDocument/2006/relationships/image" Target="../media/image364.png"/><Relationship Id="rId584" Type="http://schemas.openxmlformats.org/officeDocument/2006/relationships/customXml" Target="../ink/ink383.xml"/><Relationship Id="rId5" Type="http://schemas.openxmlformats.org/officeDocument/2006/relationships/customXml" Target="../ink/ink93.xml"/><Relationship Id="rId237" Type="http://schemas.openxmlformats.org/officeDocument/2006/relationships/customXml" Target="../ink/ink209.xml"/><Relationship Id="rId444" Type="http://schemas.openxmlformats.org/officeDocument/2006/relationships/image" Target="../media/image336.png"/><Relationship Id="rId290" Type="http://schemas.openxmlformats.org/officeDocument/2006/relationships/image" Target="../media/image259.png"/><Relationship Id="rId304" Type="http://schemas.openxmlformats.org/officeDocument/2006/relationships/image" Target="../media/image266.png"/><Relationship Id="rId388" Type="http://schemas.openxmlformats.org/officeDocument/2006/relationships/image" Target="../media/image308.png"/><Relationship Id="rId511" Type="http://schemas.openxmlformats.org/officeDocument/2006/relationships/customXml" Target="../ink/ink346.xml"/><Relationship Id="rId609" Type="http://schemas.openxmlformats.org/officeDocument/2006/relationships/image" Target="../media/image418.png"/><Relationship Id="rId85" Type="http://schemas.openxmlformats.org/officeDocument/2006/relationships/customXml" Target="../ink/ink133.xml"/><Relationship Id="rId150" Type="http://schemas.openxmlformats.org/officeDocument/2006/relationships/image" Target="../media/image189.png"/><Relationship Id="rId595" Type="http://schemas.openxmlformats.org/officeDocument/2006/relationships/image" Target="../media/image411.png"/><Relationship Id="rId248" Type="http://schemas.openxmlformats.org/officeDocument/2006/relationships/image" Target="../media/image238.png"/><Relationship Id="rId455" Type="http://schemas.openxmlformats.org/officeDocument/2006/relationships/customXml" Target="../ink/ink318.xml"/><Relationship Id="rId12" Type="http://schemas.openxmlformats.org/officeDocument/2006/relationships/image" Target="../media/image120.png"/><Relationship Id="rId108" Type="http://schemas.openxmlformats.org/officeDocument/2006/relationships/image" Target="../media/image168.png"/><Relationship Id="rId315" Type="http://schemas.openxmlformats.org/officeDocument/2006/relationships/customXml" Target="../ink/ink248.xml"/><Relationship Id="rId522" Type="http://schemas.openxmlformats.org/officeDocument/2006/relationships/image" Target="../media/image375.png"/><Relationship Id="rId96" Type="http://schemas.openxmlformats.org/officeDocument/2006/relationships/image" Target="../media/image162.png"/><Relationship Id="rId161" Type="http://schemas.openxmlformats.org/officeDocument/2006/relationships/customXml" Target="../ink/ink171.xml"/><Relationship Id="rId399" Type="http://schemas.openxmlformats.org/officeDocument/2006/relationships/customXml" Target="../ink/ink290.xml"/><Relationship Id="rId259" Type="http://schemas.openxmlformats.org/officeDocument/2006/relationships/customXml" Target="../ink/ink220.xml"/><Relationship Id="rId466" Type="http://schemas.openxmlformats.org/officeDocument/2006/relationships/image" Target="../media/image347.png"/><Relationship Id="rId23" Type="http://schemas.openxmlformats.org/officeDocument/2006/relationships/customXml" Target="../ink/ink102.xml"/><Relationship Id="rId119" Type="http://schemas.openxmlformats.org/officeDocument/2006/relationships/customXml" Target="../ink/ink150.xml"/><Relationship Id="rId326" Type="http://schemas.openxmlformats.org/officeDocument/2006/relationships/image" Target="../media/image277.png"/><Relationship Id="rId533" Type="http://schemas.openxmlformats.org/officeDocument/2006/relationships/customXml" Target="../ink/ink357.xml"/><Relationship Id="rId172" Type="http://schemas.openxmlformats.org/officeDocument/2006/relationships/image" Target="../media/image200.png"/><Relationship Id="rId477" Type="http://schemas.openxmlformats.org/officeDocument/2006/relationships/customXml" Target="../ink/ink329.xml"/><Relationship Id="rId600" Type="http://schemas.openxmlformats.org/officeDocument/2006/relationships/customXml" Target="../ink/ink391.xml"/><Relationship Id="rId337" Type="http://schemas.openxmlformats.org/officeDocument/2006/relationships/customXml" Target="../ink/ink259.xml"/><Relationship Id="rId34" Type="http://schemas.openxmlformats.org/officeDocument/2006/relationships/image" Target="../media/image131.png"/><Relationship Id="rId544" Type="http://schemas.openxmlformats.org/officeDocument/2006/relationships/image" Target="../media/image386.png"/><Relationship Id="rId183" Type="http://schemas.openxmlformats.org/officeDocument/2006/relationships/customXml" Target="../ink/ink182.xml"/><Relationship Id="rId390" Type="http://schemas.openxmlformats.org/officeDocument/2006/relationships/image" Target="../media/image309.png"/><Relationship Id="rId404" Type="http://schemas.openxmlformats.org/officeDocument/2006/relationships/image" Target="../media/image316.png"/><Relationship Id="rId611" Type="http://schemas.openxmlformats.org/officeDocument/2006/relationships/image" Target="../media/image419.png"/><Relationship Id="rId250" Type="http://schemas.openxmlformats.org/officeDocument/2006/relationships/image" Target="../media/image239.png"/><Relationship Id="rId488" Type="http://schemas.openxmlformats.org/officeDocument/2006/relationships/image" Target="../media/image358.png"/><Relationship Id="rId45" Type="http://schemas.openxmlformats.org/officeDocument/2006/relationships/customXml" Target="../ink/ink113.xml"/><Relationship Id="rId110" Type="http://schemas.openxmlformats.org/officeDocument/2006/relationships/image" Target="../media/image169.png"/><Relationship Id="rId348" Type="http://schemas.openxmlformats.org/officeDocument/2006/relationships/image" Target="../media/image288.png"/><Relationship Id="rId555" Type="http://schemas.openxmlformats.org/officeDocument/2006/relationships/customXml" Target="../ink/ink368.xml"/><Relationship Id="rId194" Type="http://schemas.openxmlformats.org/officeDocument/2006/relationships/image" Target="../media/image211.png"/><Relationship Id="rId208" Type="http://schemas.openxmlformats.org/officeDocument/2006/relationships/image" Target="../media/image218.png"/><Relationship Id="rId415" Type="http://schemas.openxmlformats.org/officeDocument/2006/relationships/customXml" Target="../ink/ink298.xml"/><Relationship Id="rId261" Type="http://schemas.openxmlformats.org/officeDocument/2006/relationships/customXml" Target="../ink/ink221.xml"/><Relationship Id="rId499" Type="http://schemas.openxmlformats.org/officeDocument/2006/relationships/customXml" Target="../ink/ink340.xml"/><Relationship Id="rId56" Type="http://schemas.openxmlformats.org/officeDocument/2006/relationships/image" Target="../media/image142.png"/><Relationship Id="rId359" Type="http://schemas.openxmlformats.org/officeDocument/2006/relationships/customXml" Target="../ink/ink270.xml"/><Relationship Id="rId566" Type="http://schemas.openxmlformats.org/officeDocument/2006/relationships/image" Target="../media/image397.png"/><Relationship Id="rId121" Type="http://schemas.openxmlformats.org/officeDocument/2006/relationships/customXml" Target="../ink/ink151.xml"/><Relationship Id="rId219" Type="http://schemas.openxmlformats.org/officeDocument/2006/relationships/customXml" Target="../ink/ink200.xml"/><Relationship Id="rId426" Type="http://schemas.openxmlformats.org/officeDocument/2006/relationships/image" Target="../media/image327.png"/><Relationship Id="rId67" Type="http://schemas.openxmlformats.org/officeDocument/2006/relationships/customXml" Target="../ink/ink124.xml"/><Relationship Id="rId272" Type="http://schemas.openxmlformats.org/officeDocument/2006/relationships/image" Target="../media/image250.png"/><Relationship Id="rId577" Type="http://schemas.openxmlformats.org/officeDocument/2006/relationships/customXml" Target="../ink/ink379.xml"/><Relationship Id="rId132" Type="http://schemas.openxmlformats.org/officeDocument/2006/relationships/image" Target="../media/image180.png"/></Relationships>
</file>

<file path=ppt/slides/_rels/slide17.xml.rels><?xml version="1.0" encoding="UTF-8" standalone="yes"?>
<Relationships xmlns="http://schemas.openxmlformats.org/package/2006/relationships"><Relationship Id="rId117" Type="http://schemas.openxmlformats.org/officeDocument/2006/relationships/customXml" Target="../ink/ink459.xml"/><Relationship Id="rId21" Type="http://schemas.openxmlformats.org/officeDocument/2006/relationships/customXml" Target="../ink/ink411.xml"/><Relationship Id="rId42" Type="http://schemas.openxmlformats.org/officeDocument/2006/relationships/image" Target="../media/image444.png"/><Relationship Id="rId63" Type="http://schemas.openxmlformats.org/officeDocument/2006/relationships/customXml" Target="../ink/ink432.xml"/><Relationship Id="rId84" Type="http://schemas.openxmlformats.org/officeDocument/2006/relationships/image" Target="../media/image465.png"/><Relationship Id="rId138" Type="http://schemas.openxmlformats.org/officeDocument/2006/relationships/image" Target="../media/image492.png"/><Relationship Id="rId159" Type="http://schemas.openxmlformats.org/officeDocument/2006/relationships/customXml" Target="../ink/ink480.xml"/><Relationship Id="rId170" Type="http://schemas.openxmlformats.org/officeDocument/2006/relationships/image" Target="../media/image508.png"/><Relationship Id="rId191" Type="http://schemas.openxmlformats.org/officeDocument/2006/relationships/customXml" Target="../ink/ink496.xml"/><Relationship Id="rId205" Type="http://schemas.openxmlformats.org/officeDocument/2006/relationships/customXml" Target="../ink/ink503.xml"/><Relationship Id="rId226" Type="http://schemas.openxmlformats.org/officeDocument/2006/relationships/image" Target="../media/image536.png"/><Relationship Id="rId247" Type="http://schemas.openxmlformats.org/officeDocument/2006/relationships/customXml" Target="../ink/ink524.xml"/><Relationship Id="rId107" Type="http://schemas.openxmlformats.org/officeDocument/2006/relationships/customXml" Target="../ink/ink454.xml"/><Relationship Id="rId11" Type="http://schemas.openxmlformats.org/officeDocument/2006/relationships/customXml" Target="../ink/ink406.xml"/><Relationship Id="rId32" Type="http://schemas.openxmlformats.org/officeDocument/2006/relationships/image" Target="../media/image439.png"/><Relationship Id="rId53" Type="http://schemas.openxmlformats.org/officeDocument/2006/relationships/customXml" Target="../ink/ink427.xml"/><Relationship Id="rId74" Type="http://schemas.openxmlformats.org/officeDocument/2006/relationships/image" Target="../media/image460.png"/><Relationship Id="rId128" Type="http://schemas.openxmlformats.org/officeDocument/2006/relationships/image" Target="../media/image487.png"/><Relationship Id="rId149" Type="http://schemas.openxmlformats.org/officeDocument/2006/relationships/customXml" Target="../ink/ink475.xml"/><Relationship Id="rId5" Type="http://schemas.openxmlformats.org/officeDocument/2006/relationships/customXml" Target="../ink/ink403.xml"/><Relationship Id="rId95" Type="http://schemas.openxmlformats.org/officeDocument/2006/relationships/customXml" Target="../ink/ink448.xml"/><Relationship Id="rId160" Type="http://schemas.openxmlformats.org/officeDocument/2006/relationships/image" Target="../media/image503.png"/><Relationship Id="rId181" Type="http://schemas.openxmlformats.org/officeDocument/2006/relationships/customXml" Target="../ink/ink491.xml"/><Relationship Id="rId216" Type="http://schemas.openxmlformats.org/officeDocument/2006/relationships/image" Target="../media/image531.png"/><Relationship Id="rId237" Type="http://schemas.openxmlformats.org/officeDocument/2006/relationships/customXml" Target="../ink/ink519.xml"/><Relationship Id="rId22" Type="http://schemas.openxmlformats.org/officeDocument/2006/relationships/image" Target="../media/image434.png"/><Relationship Id="rId43" Type="http://schemas.openxmlformats.org/officeDocument/2006/relationships/customXml" Target="../ink/ink422.xml"/><Relationship Id="rId64" Type="http://schemas.openxmlformats.org/officeDocument/2006/relationships/image" Target="../media/image455.png"/><Relationship Id="rId118" Type="http://schemas.openxmlformats.org/officeDocument/2006/relationships/image" Target="../media/image482.png"/><Relationship Id="rId139" Type="http://schemas.openxmlformats.org/officeDocument/2006/relationships/customXml" Target="../ink/ink470.xml"/><Relationship Id="rId85" Type="http://schemas.openxmlformats.org/officeDocument/2006/relationships/customXml" Target="../ink/ink443.xml"/><Relationship Id="rId150" Type="http://schemas.openxmlformats.org/officeDocument/2006/relationships/image" Target="../media/image498.png"/><Relationship Id="rId171" Type="http://schemas.openxmlformats.org/officeDocument/2006/relationships/customXml" Target="../ink/ink486.xml"/><Relationship Id="rId192" Type="http://schemas.openxmlformats.org/officeDocument/2006/relationships/image" Target="../media/image519.png"/><Relationship Id="rId206" Type="http://schemas.openxmlformats.org/officeDocument/2006/relationships/image" Target="../media/image526.png"/><Relationship Id="rId227" Type="http://schemas.openxmlformats.org/officeDocument/2006/relationships/customXml" Target="../ink/ink514.xml"/><Relationship Id="rId248" Type="http://schemas.openxmlformats.org/officeDocument/2006/relationships/image" Target="../media/image547.png"/><Relationship Id="rId12" Type="http://schemas.openxmlformats.org/officeDocument/2006/relationships/image" Target="../media/image429.png"/><Relationship Id="rId33" Type="http://schemas.openxmlformats.org/officeDocument/2006/relationships/customXml" Target="../ink/ink417.xml"/><Relationship Id="rId108" Type="http://schemas.openxmlformats.org/officeDocument/2006/relationships/image" Target="../media/image477.png"/><Relationship Id="rId129" Type="http://schemas.openxmlformats.org/officeDocument/2006/relationships/customXml" Target="../ink/ink465.xml"/><Relationship Id="rId54" Type="http://schemas.openxmlformats.org/officeDocument/2006/relationships/image" Target="../media/image450.png"/><Relationship Id="rId75" Type="http://schemas.openxmlformats.org/officeDocument/2006/relationships/customXml" Target="../ink/ink438.xml"/><Relationship Id="rId96" Type="http://schemas.openxmlformats.org/officeDocument/2006/relationships/image" Target="../media/image471.png"/><Relationship Id="rId140" Type="http://schemas.openxmlformats.org/officeDocument/2006/relationships/image" Target="../media/image493.png"/><Relationship Id="rId161" Type="http://schemas.openxmlformats.org/officeDocument/2006/relationships/customXml" Target="../ink/ink481.xml"/><Relationship Id="rId182" Type="http://schemas.openxmlformats.org/officeDocument/2006/relationships/image" Target="../media/image514.png"/><Relationship Id="rId217" Type="http://schemas.openxmlformats.org/officeDocument/2006/relationships/customXml" Target="../ink/ink509.xml"/><Relationship Id="rId6" Type="http://schemas.openxmlformats.org/officeDocument/2006/relationships/image" Target="../media/image426.png"/><Relationship Id="rId238" Type="http://schemas.openxmlformats.org/officeDocument/2006/relationships/image" Target="../media/image542.png"/><Relationship Id="rId23" Type="http://schemas.openxmlformats.org/officeDocument/2006/relationships/customXml" Target="../ink/ink412.xml"/><Relationship Id="rId119" Type="http://schemas.openxmlformats.org/officeDocument/2006/relationships/customXml" Target="../ink/ink460.xml"/><Relationship Id="rId44" Type="http://schemas.openxmlformats.org/officeDocument/2006/relationships/image" Target="../media/image445.png"/><Relationship Id="rId65" Type="http://schemas.openxmlformats.org/officeDocument/2006/relationships/customXml" Target="../ink/ink433.xml"/><Relationship Id="rId86" Type="http://schemas.openxmlformats.org/officeDocument/2006/relationships/image" Target="../media/image466.png"/><Relationship Id="rId130" Type="http://schemas.openxmlformats.org/officeDocument/2006/relationships/image" Target="../media/image488.png"/><Relationship Id="rId151" Type="http://schemas.openxmlformats.org/officeDocument/2006/relationships/customXml" Target="../ink/ink476.xml"/><Relationship Id="rId172" Type="http://schemas.openxmlformats.org/officeDocument/2006/relationships/image" Target="../media/image509.png"/><Relationship Id="rId193" Type="http://schemas.openxmlformats.org/officeDocument/2006/relationships/customXml" Target="../ink/ink497.xml"/><Relationship Id="rId207" Type="http://schemas.openxmlformats.org/officeDocument/2006/relationships/customXml" Target="../ink/ink504.xml"/><Relationship Id="rId228" Type="http://schemas.openxmlformats.org/officeDocument/2006/relationships/image" Target="../media/image537.png"/><Relationship Id="rId249" Type="http://schemas.openxmlformats.org/officeDocument/2006/relationships/customXml" Target="../ink/ink525.xml"/><Relationship Id="rId13" Type="http://schemas.openxmlformats.org/officeDocument/2006/relationships/customXml" Target="../ink/ink407.xml"/><Relationship Id="rId109" Type="http://schemas.openxmlformats.org/officeDocument/2006/relationships/customXml" Target="../ink/ink455.xml"/><Relationship Id="rId34" Type="http://schemas.openxmlformats.org/officeDocument/2006/relationships/image" Target="../media/image440.png"/><Relationship Id="rId55" Type="http://schemas.openxmlformats.org/officeDocument/2006/relationships/customXml" Target="../ink/ink428.xml"/><Relationship Id="rId76" Type="http://schemas.openxmlformats.org/officeDocument/2006/relationships/image" Target="../media/image461.png"/><Relationship Id="rId97" Type="http://schemas.openxmlformats.org/officeDocument/2006/relationships/customXml" Target="../ink/ink449.xml"/><Relationship Id="rId120" Type="http://schemas.openxmlformats.org/officeDocument/2006/relationships/image" Target="../media/image483.png"/><Relationship Id="rId141" Type="http://schemas.openxmlformats.org/officeDocument/2006/relationships/customXml" Target="../ink/ink471.xml"/><Relationship Id="rId7" Type="http://schemas.openxmlformats.org/officeDocument/2006/relationships/customXml" Target="../ink/ink404.xml"/><Relationship Id="rId162" Type="http://schemas.openxmlformats.org/officeDocument/2006/relationships/image" Target="../media/image504.png"/><Relationship Id="rId183" Type="http://schemas.openxmlformats.org/officeDocument/2006/relationships/customXml" Target="../ink/ink492.xml"/><Relationship Id="rId218" Type="http://schemas.openxmlformats.org/officeDocument/2006/relationships/image" Target="../media/image532.png"/><Relationship Id="rId239" Type="http://schemas.openxmlformats.org/officeDocument/2006/relationships/customXml" Target="../ink/ink520.xml"/><Relationship Id="rId250" Type="http://schemas.openxmlformats.org/officeDocument/2006/relationships/image" Target="../media/image548.png"/><Relationship Id="rId24" Type="http://schemas.openxmlformats.org/officeDocument/2006/relationships/image" Target="../media/image435.png"/><Relationship Id="rId45" Type="http://schemas.openxmlformats.org/officeDocument/2006/relationships/customXml" Target="../ink/ink423.xml"/><Relationship Id="rId66" Type="http://schemas.openxmlformats.org/officeDocument/2006/relationships/image" Target="../media/image456.png"/><Relationship Id="rId87" Type="http://schemas.openxmlformats.org/officeDocument/2006/relationships/customXml" Target="../ink/ink444.xml"/><Relationship Id="rId110" Type="http://schemas.openxmlformats.org/officeDocument/2006/relationships/image" Target="../media/image478.png"/><Relationship Id="rId131" Type="http://schemas.openxmlformats.org/officeDocument/2006/relationships/customXml" Target="../ink/ink466.xml"/><Relationship Id="rId152" Type="http://schemas.openxmlformats.org/officeDocument/2006/relationships/image" Target="../media/image499.png"/><Relationship Id="rId173" Type="http://schemas.openxmlformats.org/officeDocument/2006/relationships/customXml" Target="../ink/ink487.xml"/><Relationship Id="rId194" Type="http://schemas.openxmlformats.org/officeDocument/2006/relationships/image" Target="../media/image520.png"/><Relationship Id="rId208" Type="http://schemas.openxmlformats.org/officeDocument/2006/relationships/image" Target="../media/image527.png"/><Relationship Id="rId229" Type="http://schemas.openxmlformats.org/officeDocument/2006/relationships/customXml" Target="../ink/ink515.xml"/><Relationship Id="rId240" Type="http://schemas.openxmlformats.org/officeDocument/2006/relationships/image" Target="../media/image543.png"/><Relationship Id="rId14" Type="http://schemas.openxmlformats.org/officeDocument/2006/relationships/image" Target="../media/image430.png"/><Relationship Id="rId35" Type="http://schemas.openxmlformats.org/officeDocument/2006/relationships/customXml" Target="../ink/ink418.xml"/><Relationship Id="rId56" Type="http://schemas.openxmlformats.org/officeDocument/2006/relationships/image" Target="../media/image451.png"/><Relationship Id="rId77" Type="http://schemas.openxmlformats.org/officeDocument/2006/relationships/customXml" Target="../ink/ink439.xml"/><Relationship Id="rId100" Type="http://schemas.openxmlformats.org/officeDocument/2006/relationships/image" Target="../media/image473.png"/><Relationship Id="rId8" Type="http://schemas.openxmlformats.org/officeDocument/2006/relationships/image" Target="../media/image427.png"/><Relationship Id="rId98" Type="http://schemas.openxmlformats.org/officeDocument/2006/relationships/image" Target="../media/image472.png"/><Relationship Id="rId121" Type="http://schemas.openxmlformats.org/officeDocument/2006/relationships/customXml" Target="../ink/ink461.xml"/><Relationship Id="rId142" Type="http://schemas.openxmlformats.org/officeDocument/2006/relationships/image" Target="../media/image494.png"/><Relationship Id="rId163" Type="http://schemas.openxmlformats.org/officeDocument/2006/relationships/customXml" Target="../ink/ink482.xml"/><Relationship Id="rId184" Type="http://schemas.openxmlformats.org/officeDocument/2006/relationships/image" Target="../media/image515.png"/><Relationship Id="rId219" Type="http://schemas.openxmlformats.org/officeDocument/2006/relationships/customXml" Target="../ink/ink510.xml"/><Relationship Id="rId230" Type="http://schemas.openxmlformats.org/officeDocument/2006/relationships/image" Target="../media/image538.png"/><Relationship Id="rId251" Type="http://schemas.openxmlformats.org/officeDocument/2006/relationships/customXml" Target="../ink/ink526.xml"/><Relationship Id="rId25" Type="http://schemas.openxmlformats.org/officeDocument/2006/relationships/customXml" Target="../ink/ink413.xml"/><Relationship Id="rId46" Type="http://schemas.openxmlformats.org/officeDocument/2006/relationships/image" Target="../media/image446.png"/><Relationship Id="rId67" Type="http://schemas.openxmlformats.org/officeDocument/2006/relationships/customXml" Target="../ink/ink434.xml"/><Relationship Id="rId88" Type="http://schemas.openxmlformats.org/officeDocument/2006/relationships/image" Target="../media/image467.png"/><Relationship Id="rId111" Type="http://schemas.openxmlformats.org/officeDocument/2006/relationships/customXml" Target="../ink/ink456.xml"/><Relationship Id="rId132" Type="http://schemas.openxmlformats.org/officeDocument/2006/relationships/image" Target="../media/image489.png"/><Relationship Id="rId153" Type="http://schemas.openxmlformats.org/officeDocument/2006/relationships/customXml" Target="../ink/ink477.xml"/><Relationship Id="rId174" Type="http://schemas.openxmlformats.org/officeDocument/2006/relationships/image" Target="../media/image510.png"/><Relationship Id="rId195" Type="http://schemas.openxmlformats.org/officeDocument/2006/relationships/customXml" Target="../ink/ink498.xml"/><Relationship Id="rId209" Type="http://schemas.openxmlformats.org/officeDocument/2006/relationships/customXml" Target="../ink/ink505.xml"/><Relationship Id="rId220" Type="http://schemas.openxmlformats.org/officeDocument/2006/relationships/image" Target="../media/image533.png"/><Relationship Id="rId241" Type="http://schemas.openxmlformats.org/officeDocument/2006/relationships/customXml" Target="../ink/ink521.xml"/><Relationship Id="rId15" Type="http://schemas.openxmlformats.org/officeDocument/2006/relationships/customXml" Target="../ink/ink408.xml"/><Relationship Id="rId36" Type="http://schemas.openxmlformats.org/officeDocument/2006/relationships/image" Target="../media/image441.png"/><Relationship Id="rId57" Type="http://schemas.openxmlformats.org/officeDocument/2006/relationships/customXml" Target="../ink/ink429.xml"/><Relationship Id="rId78" Type="http://schemas.openxmlformats.org/officeDocument/2006/relationships/image" Target="../media/image462.png"/><Relationship Id="rId99" Type="http://schemas.openxmlformats.org/officeDocument/2006/relationships/customXml" Target="../ink/ink450.xml"/><Relationship Id="rId101" Type="http://schemas.openxmlformats.org/officeDocument/2006/relationships/customXml" Target="../ink/ink451.xml"/><Relationship Id="rId122" Type="http://schemas.openxmlformats.org/officeDocument/2006/relationships/image" Target="../media/image484.png"/><Relationship Id="rId143" Type="http://schemas.openxmlformats.org/officeDocument/2006/relationships/customXml" Target="../ink/ink472.xml"/><Relationship Id="rId164" Type="http://schemas.openxmlformats.org/officeDocument/2006/relationships/image" Target="../media/image505.png"/><Relationship Id="rId185" Type="http://schemas.openxmlformats.org/officeDocument/2006/relationships/customXml" Target="../ink/ink493.xml"/><Relationship Id="rId9" Type="http://schemas.openxmlformats.org/officeDocument/2006/relationships/customXml" Target="../ink/ink405.xml"/><Relationship Id="rId210" Type="http://schemas.openxmlformats.org/officeDocument/2006/relationships/image" Target="../media/image528.png"/><Relationship Id="rId26" Type="http://schemas.openxmlformats.org/officeDocument/2006/relationships/image" Target="../media/image436.png"/><Relationship Id="rId231" Type="http://schemas.openxmlformats.org/officeDocument/2006/relationships/customXml" Target="../ink/ink516.xml"/><Relationship Id="rId252" Type="http://schemas.openxmlformats.org/officeDocument/2006/relationships/image" Target="../media/image549.png"/><Relationship Id="rId47" Type="http://schemas.openxmlformats.org/officeDocument/2006/relationships/customXml" Target="../ink/ink424.xml"/><Relationship Id="rId68" Type="http://schemas.openxmlformats.org/officeDocument/2006/relationships/image" Target="../media/image457.png"/><Relationship Id="rId89" Type="http://schemas.openxmlformats.org/officeDocument/2006/relationships/customXml" Target="../ink/ink445.xml"/><Relationship Id="rId112" Type="http://schemas.openxmlformats.org/officeDocument/2006/relationships/image" Target="../media/image479.png"/><Relationship Id="rId133" Type="http://schemas.openxmlformats.org/officeDocument/2006/relationships/customXml" Target="../ink/ink467.xml"/><Relationship Id="rId154" Type="http://schemas.openxmlformats.org/officeDocument/2006/relationships/image" Target="../media/image500.png"/><Relationship Id="rId175" Type="http://schemas.openxmlformats.org/officeDocument/2006/relationships/customXml" Target="../ink/ink488.xml"/><Relationship Id="rId196" Type="http://schemas.openxmlformats.org/officeDocument/2006/relationships/image" Target="../media/image521.png"/><Relationship Id="rId200" Type="http://schemas.openxmlformats.org/officeDocument/2006/relationships/image" Target="../media/image523.png"/><Relationship Id="rId16" Type="http://schemas.openxmlformats.org/officeDocument/2006/relationships/image" Target="../media/image431.png"/><Relationship Id="rId221" Type="http://schemas.openxmlformats.org/officeDocument/2006/relationships/customXml" Target="../ink/ink511.xml"/><Relationship Id="rId242" Type="http://schemas.openxmlformats.org/officeDocument/2006/relationships/image" Target="../media/image544.png"/><Relationship Id="rId37" Type="http://schemas.openxmlformats.org/officeDocument/2006/relationships/customXml" Target="../ink/ink419.xml"/><Relationship Id="rId58" Type="http://schemas.openxmlformats.org/officeDocument/2006/relationships/image" Target="../media/image452.png"/><Relationship Id="rId79" Type="http://schemas.openxmlformats.org/officeDocument/2006/relationships/customXml" Target="../ink/ink440.xml"/><Relationship Id="rId102" Type="http://schemas.openxmlformats.org/officeDocument/2006/relationships/image" Target="../media/image474.png"/><Relationship Id="rId123" Type="http://schemas.openxmlformats.org/officeDocument/2006/relationships/customXml" Target="../ink/ink462.xml"/><Relationship Id="rId144" Type="http://schemas.openxmlformats.org/officeDocument/2006/relationships/image" Target="../media/image495.png"/><Relationship Id="rId90" Type="http://schemas.openxmlformats.org/officeDocument/2006/relationships/image" Target="../media/image468.png"/><Relationship Id="rId165" Type="http://schemas.openxmlformats.org/officeDocument/2006/relationships/customXml" Target="../ink/ink483.xml"/><Relationship Id="rId186" Type="http://schemas.openxmlformats.org/officeDocument/2006/relationships/image" Target="../media/image516.png"/><Relationship Id="rId211" Type="http://schemas.openxmlformats.org/officeDocument/2006/relationships/customXml" Target="../ink/ink506.xml"/><Relationship Id="rId232" Type="http://schemas.openxmlformats.org/officeDocument/2006/relationships/image" Target="../media/image539.png"/><Relationship Id="rId253" Type="http://schemas.openxmlformats.org/officeDocument/2006/relationships/customXml" Target="../ink/ink527.xml"/><Relationship Id="rId27" Type="http://schemas.openxmlformats.org/officeDocument/2006/relationships/customXml" Target="../ink/ink414.xml"/><Relationship Id="rId48" Type="http://schemas.openxmlformats.org/officeDocument/2006/relationships/image" Target="../media/image447.png"/><Relationship Id="rId69" Type="http://schemas.openxmlformats.org/officeDocument/2006/relationships/customXml" Target="../ink/ink435.xml"/><Relationship Id="rId113" Type="http://schemas.openxmlformats.org/officeDocument/2006/relationships/customXml" Target="../ink/ink457.xml"/><Relationship Id="rId134" Type="http://schemas.openxmlformats.org/officeDocument/2006/relationships/image" Target="../media/image490.png"/><Relationship Id="rId80" Type="http://schemas.openxmlformats.org/officeDocument/2006/relationships/image" Target="../media/image463.png"/><Relationship Id="rId155" Type="http://schemas.openxmlformats.org/officeDocument/2006/relationships/customXml" Target="../ink/ink478.xml"/><Relationship Id="rId176" Type="http://schemas.openxmlformats.org/officeDocument/2006/relationships/image" Target="../media/image511.png"/><Relationship Id="rId197" Type="http://schemas.openxmlformats.org/officeDocument/2006/relationships/customXml" Target="../ink/ink499.xml"/><Relationship Id="rId201" Type="http://schemas.openxmlformats.org/officeDocument/2006/relationships/customXml" Target="../ink/ink501.xml"/><Relationship Id="rId222" Type="http://schemas.openxmlformats.org/officeDocument/2006/relationships/image" Target="../media/image534.png"/><Relationship Id="rId243" Type="http://schemas.openxmlformats.org/officeDocument/2006/relationships/customXml" Target="../ink/ink522.xml"/><Relationship Id="rId17" Type="http://schemas.openxmlformats.org/officeDocument/2006/relationships/customXml" Target="../ink/ink409.xml"/><Relationship Id="rId38" Type="http://schemas.openxmlformats.org/officeDocument/2006/relationships/image" Target="../media/image442.png"/><Relationship Id="rId59" Type="http://schemas.openxmlformats.org/officeDocument/2006/relationships/customXml" Target="../ink/ink430.xml"/><Relationship Id="rId103" Type="http://schemas.openxmlformats.org/officeDocument/2006/relationships/customXml" Target="../ink/ink452.xml"/><Relationship Id="rId124" Type="http://schemas.openxmlformats.org/officeDocument/2006/relationships/image" Target="../media/image485.png"/><Relationship Id="rId70" Type="http://schemas.openxmlformats.org/officeDocument/2006/relationships/image" Target="../media/image458.png"/><Relationship Id="rId91" Type="http://schemas.openxmlformats.org/officeDocument/2006/relationships/customXml" Target="../ink/ink446.xml"/><Relationship Id="rId145" Type="http://schemas.openxmlformats.org/officeDocument/2006/relationships/customXml" Target="../ink/ink473.xml"/><Relationship Id="rId166" Type="http://schemas.openxmlformats.org/officeDocument/2006/relationships/image" Target="../media/image506.png"/><Relationship Id="rId187" Type="http://schemas.openxmlformats.org/officeDocument/2006/relationships/customXml" Target="../ink/ink494.xml"/><Relationship Id="rId1" Type="http://schemas.openxmlformats.org/officeDocument/2006/relationships/slideLayout" Target="../slideLayouts/slideLayout1.xml"/><Relationship Id="rId212" Type="http://schemas.openxmlformats.org/officeDocument/2006/relationships/image" Target="../media/image529.png"/><Relationship Id="rId233" Type="http://schemas.openxmlformats.org/officeDocument/2006/relationships/customXml" Target="../ink/ink517.xml"/><Relationship Id="rId254" Type="http://schemas.openxmlformats.org/officeDocument/2006/relationships/image" Target="../media/image550.png"/><Relationship Id="rId28" Type="http://schemas.openxmlformats.org/officeDocument/2006/relationships/image" Target="../media/image437.png"/><Relationship Id="rId49" Type="http://schemas.openxmlformats.org/officeDocument/2006/relationships/customXml" Target="../ink/ink425.xml"/><Relationship Id="rId114" Type="http://schemas.openxmlformats.org/officeDocument/2006/relationships/image" Target="../media/image480.png"/><Relationship Id="rId60" Type="http://schemas.openxmlformats.org/officeDocument/2006/relationships/image" Target="../media/image453.png"/><Relationship Id="rId81" Type="http://schemas.openxmlformats.org/officeDocument/2006/relationships/customXml" Target="../ink/ink441.xml"/><Relationship Id="rId135" Type="http://schemas.openxmlformats.org/officeDocument/2006/relationships/customXml" Target="../ink/ink468.xml"/><Relationship Id="rId156" Type="http://schemas.openxmlformats.org/officeDocument/2006/relationships/image" Target="../media/image501.png"/><Relationship Id="rId177" Type="http://schemas.openxmlformats.org/officeDocument/2006/relationships/customXml" Target="../ink/ink489.xml"/><Relationship Id="rId198" Type="http://schemas.openxmlformats.org/officeDocument/2006/relationships/image" Target="../media/image522.png"/><Relationship Id="rId202" Type="http://schemas.openxmlformats.org/officeDocument/2006/relationships/image" Target="../media/image524.png"/><Relationship Id="rId223" Type="http://schemas.openxmlformats.org/officeDocument/2006/relationships/customXml" Target="../ink/ink512.xml"/><Relationship Id="rId244" Type="http://schemas.openxmlformats.org/officeDocument/2006/relationships/image" Target="../media/image545.png"/><Relationship Id="rId18" Type="http://schemas.openxmlformats.org/officeDocument/2006/relationships/image" Target="../media/image432.png"/><Relationship Id="rId39" Type="http://schemas.openxmlformats.org/officeDocument/2006/relationships/customXml" Target="../ink/ink420.xml"/><Relationship Id="rId50" Type="http://schemas.openxmlformats.org/officeDocument/2006/relationships/image" Target="../media/image448.png"/><Relationship Id="rId104" Type="http://schemas.openxmlformats.org/officeDocument/2006/relationships/image" Target="../media/image475.png"/><Relationship Id="rId125" Type="http://schemas.openxmlformats.org/officeDocument/2006/relationships/customXml" Target="../ink/ink463.xml"/><Relationship Id="rId146" Type="http://schemas.openxmlformats.org/officeDocument/2006/relationships/image" Target="../media/image496.png"/><Relationship Id="rId167" Type="http://schemas.openxmlformats.org/officeDocument/2006/relationships/customXml" Target="../ink/ink484.xml"/><Relationship Id="rId188" Type="http://schemas.openxmlformats.org/officeDocument/2006/relationships/image" Target="../media/image517.png"/><Relationship Id="rId71" Type="http://schemas.openxmlformats.org/officeDocument/2006/relationships/customXml" Target="../ink/ink436.xml"/><Relationship Id="rId92" Type="http://schemas.openxmlformats.org/officeDocument/2006/relationships/image" Target="../media/image469.png"/><Relationship Id="rId213" Type="http://schemas.openxmlformats.org/officeDocument/2006/relationships/customXml" Target="../ink/ink507.xml"/><Relationship Id="rId234" Type="http://schemas.openxmlformats.org/officeDocument/2006/relationships/image" Target="../media/image540.png"/><Relationship Id="rId2" Type="http://schemas.openxmlformats.org/officeDocument/2006/relationships/notesSlide" Target="../notesSlides/notesSlide17.xml"/><Relationship Id="rId29" Type="http://schemas.openxmlformats.org/officeDocument/2006/relationships/customXml" Target="../ink/ink415.xml"/><Relationship Id="rId40" Type="http://schemas.openxmlformats.org/officeDocument/2006/relationships/image" Target="../media/image443.png"/><Relationship Id="rId115" Type="http://schemas.openxmlformats.org/officeDocument/2006/relationships/customXml" Target="../ink/ink458.xml"/><Relationship Id="rId136" Type="http://schemas.openxmlformats.org/officeDocument/2006/relationships/image" Target="../media/image491.png"/><Relationship Id="rId157" Type="http://schemas.openxmlformats.org/officeDocument/2006/relationships/customXml" Target="../ink/ink479.xml"/><Relationship Id="rId178" Type="http://schemas.openxmlformats.org/officeDocument/2006/relationships/image" Target="../media/image512.png"/><Relationship Id="rId61" Type="http://schemas.openxmlformats.org/officeDocument/2006/relationships/customXml" Target="../ink/ink431.xml"/><Relationship Id="rId82" Type="http://schemas.openxmlformats.org/officeDocument/2006/relationships/image" Target="../media/image464.png"/><Relationship Id="rId199" Type="http://schemas.openxmlformats.org/officeDocument/2006/relationships/customXml" Target="../ink/ink500.xml"/><Relationship Id="rId203" Type="http://schemas.openxmlformats.org/officeDocument/2006/relationships/customXml" Target="../ink/ink502.xml"/><Relationship Id="rId19" Type="http://schemas.openxmlformats.org/officeDocument/2006/relationships/customXml" Target="../ink/ink410.xml"/><Relationship Id="rId224" Type="http://schemas.openxmlformats.org/officeDocument/2006/relationships/image" Target="../media/image535.png"/><Relationship Id="rId245" Type="http://schemas.openxmlformats.org/officeDocument/2006/relationships/customXml" Target="../ink/ink523.xml"/><Relationship Id="rId30" Type="http://schemas.openxmlformats.org/officeDocument/2006/relationships/image" Target="../media/image438.png"/><Relationship Id="rId105" Type="http://schemas.openxmlformats.org/officeDocument/2006/relationships/customXml" Target="../ink/ink453.xml"/><Relationship Id="rId126" Type="http://schemas.openxmlformats.org/officeDocument/2006/relationships/image" Target="../media/image486.png"/><Relationship Id="rId147" Type="http://schemas.openxmlformats.org/officeDocument/2006/relationships/customXml" Target="../ink/ink474.xml"/><Relationship Id="rId168" Type="http://schemas.openxmlformats.org/officeDocument/2006/relationships/image" Target="../media/image507.png"/><Relationship Id="rId51" Type="http://schemas.openxmlformats.org/officeDocument/2006/relationships/customXml" Target="../ink/ink426.xml"/><Relationship Id="rId72" Type="http://schemas.openxmlformats.org/officeDocument/2006/relationships/image" Target="../media/image459.png"/><Relationship Id="rId93" Type="http://schemas.openxmlformats.org/officeDocument/2006/relationships/customXml" Target="../ink/ink447.xml"/><Relationship Id="rId189" Type="http://schemas.openxmlformats.org/officeDocument/2006/relationships/customXml" Target="../ink/ink495.xml"/><Relationship Id="rId3" Type="http://schemas.openxmlformats.org/officeDocument/2006/relationships/customXml" Target="../ink/ink402.xml"/><Relationship Id="rId214" Type="http://schemas.openxmlformats.org/officeDocument/2006/relationships/image" Target="../media/image530.png"/><Relationship Id="rId235" Type="http://schemas.openxmlformats.org/officeDocument/2006/relationships/customXml" Target="../ink/ink518.xml"/><Relationship Id="rId116" Type="http://schemas.openxmlformats.org/officeDocument/2006/relationships/image" Target="../media/image481.png"/><Relationship Id="rId137" Type="http://schemas.openxmlformats.org/officeDocument/2006/relationships/customXml" Target="../ink/ink469.xml"/><Relationship Id="rId158" Type="http://schemas.openxmlformats.org/officeDocument/2006/relationships/image" Target="../media/image502.png"/><Relationship Id="rId20" Type="http://schemas.openxmlformats.org/officeDocument/2006/relationships/image" Target="../media/image433.png"/><Relationship Id="rId41" Type="http://schemas.openxmlformats.org/officeDocument/2006/relationships/customXml" Target="../ink/ink421.xml"/><Relationship Id="rId62" Type="http://schemas.openxmlformats.org/officeDocument/2006/relationships/image" Target="../media/image454.png"/><Relationship Id="rId83" Type="http://schemas.openxmlformats.org/officeDocument/2006/relationships/customXml" Target="../ink/ink442.xml"/><Relationship Id="rId179" Type="http://schemas.openxmlformats.org/officeDocument/2006/relationships/customXml" Target="../ink/ink490.xml"/><Relationship Id="rId190" Type="http://schemas.openxmlformats.org/officeDocument/2006/relationships/image" Target="../media/image518.png"/><Relationship Id="rId204" Type="http://schemas.openxmlformats.org/officeDocument/2006/relationships/image" Target="../media/image525.png"/><Relationship Id="rId225" Type="http://schemas.openxmlformats.org/officeDocument/2006/relationships/customXml" Target="../ink/ink513.xml"/><Relationship Id="rId246" Type="http://schemas.openxmlformats.org/officeDocument/2006/relationships/image" Target="../media/image546.png"/><Relationship Id="rId106" Type="http://schemas.openxmlformats.org/officeDocument/2006/relationships/image" Target="../media/image476.png"/><Relationship Id="rId127" Type="http://schemas.openxmlformats.org/officeDocument/2006/relationships/customXml" Target="../ink/ink464.xml"/><Relationship Id="rId10" Type="http://schemas.openxmlformats.org/officeDocument/2006/relationships/image" Target="../media/image428.png"/><Relationship Id="rId31" Type="http://schemas.openxmlformats.org/officeDocument/2006/relationships/customXml" Target="../ink/ink416.xml"/><Relationship Id="rId52" Type="http://schemas.openxmlformats.org/officeDocument/2006/relationships/image" Target="../media/image449.png"/><Relationship Id="rId73" Type="http://schemas.openxmlformats.org/officeDocument/2006/relationships/customXml" Target="../ink/ink437.xml"/><Relationship Id="rId94" Type="http://schemas.openxmlformats.org/officeDocument/2006/relationships/image" Target="../media/image470.png"/><Relationship Id="rId148" Type="http://schemas.openxmlformats.org/officeDocument/2006/relationships/image" Target="../media/image497.png"/><Relationship Id="rId169" Type="http://schemas.openxmlformats.org/officeDocument/2006/relationships/customXml" Target="../ink/ink485.xml"/><Relationship Id="rId4" Type="http://schemas.openxmlformats.org/officeDocument/2006/relationships/image" Target="../media/image425.png"/><Relationship Id="rId180" Type="http://schemas.openxmlformats.org/officeDocument/2006/relationships/image" Target="../media/image513.png"/><Relationship Id="rId215" Type="http://schemas.openxmlformats.org/officeDocument/2006/relationships/customXml" Target="../ink/ink508.xml"/><Relationship Id="rId236" Type="http://schemas.openxmlformats.org/officeDocument/2006/relationships/image" Target="../media/image541.png"/></Relationships>
</file>

<file path=ppt/slides/_rels/slide18.xml.rels><?xml version="1.0" encoding="UTF-8" standalone="yes"?>
<Relationships xmlns="http://schemas.openxmlformats.org/package/2006/relationships"><Relationship Id="rId117" Type="http://schemas.openxmlformats.org/officeDocument/2006/relationships/image" Target="../media/image574.png"/><Relationship Id="rId299" Type="http://schemas.openxmlformats.org/officeDocument/2006/relationships/image" Target="../media/image665.png"/><Relationship Id="rId21" Type="http://schemas.openxmlformats.org/officeDocument/2006/relationships/image" Target="../media/image523.png"/><Relationship Id="rId63" Type="http://schemas.openxmlformats.org/officeDocument/2006/relationships/image" Target="../media/image544.png"/><Relationship Id="rId159" Type="http://schemas.openxmlformats.org/officeDocument/2006/relationships/image" Target="../media/image595.png"/><Relationship Id="rId324" Type="http://schemas.openxmlformats.org/officeDocument/2006/relationships/customXml" Target="../ink/ink689.xml"/><Relationship Id="rId170" Type="http://schemas.openxmlformats.org/officeDocument/2006/relationships/customXml" Target="../ink/ink612.xml"/><Relationship Id="rId226" Type="http://schemas.openxmlformats.org/officeDocument/2006/relationships/customXml" Target="../ink/ink640.xml"/><Relationship Id="rId268" Type="http://schemas.openxmlformats.org/officeDocument/2006/relationships/customXml" Target="../ink/ink661.xml"/><Relationship Id="rId32" Type="http://schemas.openxmlformats.org/officeDocument/2006/relationships/customXml" Target="../ink/ink543.xml"/><Relationship Id="rId74" Type="http://schemas.openxmlformats.org/officeDocument/2006/relationships/customXml" Target="../ink/ink564.xml"/><Relationship Id="rId128" Type="http://schemas.openxmlformats.org/officeDocument/2006/relationships/customXml" Target="../ink/ink591.xml"/><Relationship Id="rId335" Type="http://schemas.openxmlformats.org/officeDocument/2006/relationships/image" Target="../media/image683.png"/><Relationship Id="rId5" Type="http://schemas.openxmlformats.org/officeDocument/2006/relationships/image" Target="../media/image515.png"/><Relationship Id="rId181" Type="http://schemas.openxmlformats.org/officeDocument/2006/relationships/image" Target="../media/image606.png"/><Relationship Id="rId237" Type="http://schemas.openxmlformats.org/officeDocument/2006/relationships/image" Target="../media/image634.png"/><Relationship Id="rId279" Type="http://schemas.openxmlformats.org/officeDocument/2006/relationships/image" Target="../media/image655.png"/><Relationship Id="rId43" Type="http://schemas.openxmlformats.org/officeDocument/2006/relationships/image" Target="../media/image534.png"/><Relationship Id="rId139" Type="http://schemas.openxmlformats.org/officeDocument/2006/relationships/image" Target="../media/image585.png"/><Relationship Id="rId290" Type="http://schemas.openxmlformats.org/officeDocument/2006/relationships/customXml" Target="../ink/ink672.xml"/><Relationship Id="rId304" Type="http://schemas.openxmlformats.org/officeDocument/2006/relationships/customXml" Target="../ink/ink679.xml"/><Relationship Id="rId85" Type="http://schemas.openxmlformats.org/officeDocument/2006/relationships/image" Target="../media/image558.png"/><Relationship Id="rId150" Type="http://schemas.openxmlformats.org/officeDocument/2006/relationships/customXml" Target="../ink/ink602.xml"/><Relationship Id="rId192" Type="http://schemas.openxmlformats.org/officeDocument/2006/relationships/customXml" Target="../ink/ink623.xml"/><Relationship Id="rId206" Type="http://schemas.openxmlformats.org/officeDocument/2006/relationships/customXml" Target="../ink/ink630.xml"/><Relationship Id="rId248" Type="http://schemas.openxmlformats.org/officeDocument/2006/relationships/customXml" Target="../ink/ink651.xml"/><Relationship Id="rId12" Type="http://schemas.openxmlformats.org/officeDocument/2006/relationships/customXml" Target="../ink/ink533.xml"/><Relationship Id="rId108" Type="http://schemas.openxmlformats.org/officeDocument/2006/relationships/customXml" Target="../ink/ink581.xml"/><Relationship Id="rId315" Type="http://schemas.openxmlformats.org/officeDocument/2006/relationships/image" Target="../media/image673.png"/><Relationship Id="rId54" Type="http://schemas.openxmlformats.org/officeDocument/2006/relationships/customXml" Target="../ink/ink554.xml"/><Relationship Id="rId96" Type="http://schemas.openxmlformats.org/officeDocument/2006/relationships/customXml" Target="../ink/ink575.xml"/><Relationship Id="rId161" Type="http://schemas.openxmlformats.org/officeDocument/2006/relationships/image" Target="../media/image596.png"/><Relationship Id="rId217" Type="http://schemas.openxmlformats.org/officeDocument/2006/relationships/image" Target="../media/image624.png"/><Relationship Id="rId259" Type="http://schemas.openxmlformats.org/officeDocument/2006/relationships/image" Target="../media/image645.png"/><Relationship Id="rId23" Type="http://schemas.openxmlformats.org/officeDocument/2006/relationships/image" Target="../media/image524.png"/><Relationship Id="rId119" Type="http://schemas.openxmlformats.org/officeDocument/2006/relationships/image" Target="../media/image575.png"/><Relationship Id="rId270" Type="http://schemas.openxmlformats.org/officeDocument/2006/relationships/customXml" Target="../ink/ink662.xml"/><Relationship Id="rId326" Type="http://schemas.openxmlformats.org/officeDocument/2006/relationships/customXml" Target="../ink/ink690.xml"/><Relationship Id="rId65" Type="http://schemas.openxmlformats.org/officeDocument/2006/relationships/image" Target="../media/image545.png"/><Relationship Id="rId130" Type="http://schemas.openxmlformats.org/officeDocument/2006/relationships/customXml" Target="../ink/ink592.xml"/><Relationship Id="rId172" Type="http://schemas.openxmlformats.org/officeDocument/2006/relationships/customXml" Target="../ink/ink613.xml"/><Relationship Id="rId228" Type="http://schemas.openxmlformats.org/officeDocument/2006/relationships/customXml" Target="../ink/ink641.xml"/><Relationship Id="rId281" Type="http://schemas.openxmlformats.org/officeDocument/2006/relationships/image" Target="../media/image656.png"/><Relationship Id="rId337" Type="http://schemas.openxmlformats.org/officeDocument/2006/relationships/image" Target="../media/image684.png"/><Relationship Id="rId34" Type="http://schemas.openxmlformats.org/officeDocument/2006/relationships/customXml" Target="../ink/ink544.xml"/><Relationship Id="rId76" Type="http://schemas.openxmlformats.org/officeDocument/2006/relationships/customXml" Target="../ink/ink565.xml"/><Relationship Id="rId141" Type="http://schemas.openxmlformats.org/officeDocument/2006/relationships/image" Target="../media/image586.png"/><Relationship Id="rId7" Type="http://schemas.openxmlformats.org/officeDocument/2006/relationships/image" Target="../media/image516.png"/><Relationship Id="rId183" Type="http://schemas.openxmlformats.org/officeDocument/2006/relationships/image" Target="../media/image607.png"/><Relationship Id="rId239" Type="http://schemas.openxmlformats.org/officeDocument/2006/relationships/image" Target="../media/image635.png"/><Relationship Id="rId250" Type="http://schemas.openxmlformats.org/officeDocument/2006/relationships/customXml" Target="../ink/ink652.xml"/><Relationship Id="rId292" Type="http://schemas.openxmlformats.org/officeDocument/2006/relationships/customXml" Target="../ink/ink673.xml"/><Relationship Id="rId306" Type="http://schemas.openxmlformats.org/officeDocument/2006/relationships/customXml" Target="../ink/ink680.xml"/><Relationship Id="rId45" Type="http://schemas.openxmlformats.org/officeDocument/2006/relationships/image" Target="../media/image535.png"/><Relationship Id="rId87" Type="http://schemas.openxmlformats.org/officeDocument/2006/relationships/image" Target="../media/image559.png"/><Relationship Id="rId110" Type="http://schemas.openxmlformats.org/officeDocument/2006/relationships/customXml" Target="../ink/ink582.xml"/><Relationship Id="rId152" Type="http://schemas.openxmlformats.org/officeDocument/2006/relationships/customXml" Target="../ink/ink603.xml"/><Relationship Id="rId194" Type="http://schemas.openxmlformats.org/officeDocument/2006/relationships/customXml" Target="../ink/ink624.xml"/><Relationship Id="rId208" Type="http://schemas.openxmlformats.org/officeDocument/2006/relationships/customXml" Target="../ink/ink631.xml"/><Relationship Id="rId240" Type="http://schemas.openxmlformats.org/officeDocument/2006/relationships/customXml" Target="../ink/ink647.xml"/><Relationship Id="rId261" Type="http://schemas.openxmlformats.org/officeDocument/2006/relationships/image" Target="../media/image646.png"/><Relationship Id="rId14" Type="http://schemas.openxmlformats.org/officeDocument/2006/relationships/customXml" Target="../ink/ink534.xml"/><Relationship Id="rId35" Type="http://schemas.openxmlformats.org/officeDocument/2006/relationships/image" Target="../media/image530.png"/><Relationship Id="rId56" Type="http://schemas.openxmlformats.org/officeDocument/2006/relationships/customXml" Target="../ink/ink555.xml"/><Relationship Id="rId77" Type="http://schemas.openxmlformats.org/officeDocument/2006/relationships/image" Target="../media/image554.png"/><Relationship Id="rId100" Type="http://schemas.openxmlformats.org/officeDocument/2006/relationships/customXml" Target="../ink/ink577.xml"/><Relationship Id="rId282" Type="http://schemas.openxmlformats.org/officeDocument/2006/relationships/customXml" Target="../ink/ink668.xml"/><Relationship Id="rId317" Type="http://schemas.openxmlformats.org/officeDocument/2006/relationships/image" Target="../media/image674.png"/><Relationship Id="rId338" Type="http://schemas.openxmlformats.org/officeDocument/2006/relationships/customXml" Target="../ink/ink696.xml"/><Relationship Id="rId8" Type="http://schemas.openxmlformats.org/officeDocument/2006/relationships/customXml" Target="../ink/ink531.xml"/><Relationship Id="rId98" Type="http://schemas.openxmlformats.org/officeDocument/2006/relationships/customXml" Target="../ink/ink576.xml"/><Relationship Id="rId121" Type="http://schemas.openxmlformats.org/officeDocument/2006/relationships/image" Target="../media/image576.png"/><Relationship Id="rId142" Type="http://schemas.openxmlformats.org/officeDocument/2006/relationships/customXml" Target="../ink/ink598.xml"/><Relationship Id="rId163" Type="http://schemas.openxmlformats.org/officeDocument/2006/relationships/image" Target="../media/image597.png"/><Relationship Id="rId184" Type="http://schemas.openxmlformats.org/officeDocument/2006/relationships/customXml" Target="../ink/ink619.xml"/><Relationship Id="rId219" Type="http://schemas.openxmlformats.org/officeDocument/2006/relationships/image" Target="../media/image625.png"/><Relationship Id="rId230" Type="http://schemas.openxmlformats.org/officeDocument/2006/relationships/customXml" Target="../ink/ink642.xml"/><Relationship Id="rId251" Type="http://schemas.openxmlformats.org/officeDocument/2006/relationships/image" Target="../media/image641.png"/><Relationship Id="rId25" Type="http://schemas.openxmlformats.org/officeDocument/2006/relationships/image" Target="../media/image525.png"/><Relationship Id="rId46" Type="http://schemas.openxmlformats.org/officeDocument/2006/relationships/customXml" Target="../ink/ink550.xml"/><Relationship Id="rId67" Type="http://schemas.openxmlformats.org/officeDocument/2006/relationships/image" Target="../media/image546.png"/><Relationship Id="rId272" Type="http://schemas.openxmlformats.org/officeDocument/2006/relationships/customXml" Target="../ink/ink663.xml"/><Relationship Id="rId293" Type="http://schemas.openxmlformats.org/officeDocument/2006/relationships/image" Target="../media/image662.png"/><Relationship Id="rId307" Type="http://schemas.openxmlformats.org/officeDocument/2006/relationships/image" Target="../media/image669.png"/><Relationship Id="rId328" Type="http://schemas.openxmlformats.org/officeDocument/2006/relationships/customXml" Target="../ink/ink691.xml"/><Relationship Id="rId88" Type="http://schemas.openxmlformats.org/officeDocument/2006/relationships/customXml" Target="../ink/ink571.xml"/><Relationship Id="rId111" Type="http://schemas.openxmlformats.org/officeDocument/2006/relationships/image" Target="../media/image571.png"/><Relationship Id="rId132" Type="http://schemas.openxmlformats.org/officeDocument/2006/relationships/customXml" Target="../ink/ink593.xml"/><Relationship Id="rId153" Type="http://schemas.openxmlformats.org/officeDocument/2006/relationships/image" Target="../media/image592.png"/><Relationship Id="rId174" Type="http://schemas.openxmlformats.org/officeDocument/2006/relationships/customXml" Target="../ink/ink614.xml"/><Relationship Id="rId195" Type="http://schemas.openxmlformats.org/officeDocument/2006/relationships/image" Target="../media/image613.png"/><Relationship Id="rId209" Type="http://schemas.openxmlformats.org/officeDocument/2006/relationships/image" Target="../media/image620.png"/><Relationship Id="rId220" Type="http://schemas.openxmlformats.org/officeDocument/2006/relationships/customXml" Target="../ink/ink637.xml"/><Relationship Id="rId241" Type="http://schemas.openxmlformats.org/officeDocument/2006/relationships/image" Target="../media/image636.png"/><Relationship Id="rId15" Type="http://schemas.openxmlformats.org/officeDocument/2006/relationships/image" Target="../media/image520.png"/><Relationship Id="rId36" Type="http://schemas.openxmlformats.org/officeDocument/2006/relationships/customXml" Target="../ink/ink545.xml"/><Relationship Id="rId57" Type="http://schemas.openxmlformats.org/officeDocument/2006/relationships/image" Target="../media/image541.png"/><Relationship Id="rId262" Type="http://schemas.openxmlformats.org/officeDocument/2006/relationships/customXml" Target="../ink/ink658.xml"/><Relationship Id="rId283" Type="http://schemas.openxmlformats.org/officeDocument/2006/relationships/image" Target="../media/image657.png"/><Relationship Id="rId318" Type="http://schemas.openxmlformats.org/officeDocument/2006/relationships/customXml" Target="../ink/ink686.xml"/><Relationship Id="rId339" Type="http://schemas.openxmlformats.org/officeDocument/2006/relationships/image" Target="../media/image685.png"/><Relationship Id="rId78" Type="http://schemas.openxmlformats.org/officeDocument/2006/relationships/customXml" Target="../ink/ink566.xml"/><Relationship Id="rId99" Type="http://schemas.openxmlformats.org/officeDocument/2006/relationships/image" Target="../media/image565.png"/><Relationship Id="rId101" Type="http://schemas.openxmlformats.org/officeDocument/2006/relationships/image" Target="../media/image566.png"/><Relationship Id="rId122" Type="http://schemas.openxmlformats.org/officeDocument/2006/relationships/customXml" Target="../ink/ink588.xml"/><Relationship Id="rId143" Type="http://schemas.openxmlformats.org/officeDocument/2006/relationships/image" Target="../media/image587.png"/><Relationship Id="rId164" Type="http://schemas.openxmlformats.org/officeDocument/2006/relationships/customXml" Target="../ink/ink609.xml"/><Relationship Id="rId185" Type="http://schemas.openxmlformats.org/officeDocument/2006/relationships/image" Target="../media/image608.png"/><Relationship Id="rId9" Type="http://schemas.openxmlformats.org/officeDocument/2006/relationships/image" Target="../media/image517.png"/><Relationship Id="rId210" Type="http://schemas.openxmlformats.org/officeDocument/2006/relationships/customXml" Target="../ink/ink632.xml"/><Relationship Id="rId26" Type="http://schemas.openxmlformats.org/officeDocument/2006/relationships/customXml" Target="../ink/ink540.xml"/><Relationship Id="rId231" Type="http://schemas.openxmlformats.org/officeDocument/2006/relationships/image" Target="../media/image631.png"/><Relationship Id="rId252" Type="http://schemas.openxmlformats.org/officeDocument/2006/relationships/customXml" Target="../ink/ink653.xml"/><Relationship Id="rId273" Type="http://schemas.openxmlformats.org/officeDocument/2006/relationships/image" Target="../media/image652.png"/><Relationship Id="rId294" Type="http://schemas.openxmlformats.org/officeDocument/2006/relationships/customXml" Target="../ink/ink674.xml"/><Relationship Id="rId308" Type="http://schemas.openxmlformats.org/officeDocument/2006/relationships/customXml" Target="../ink/ink681.xml"/><Relationship Id="rId329" Type="http://schemas.openxmlformats.org/officeDocument/2006/relationships/image" Target="../media/image680.png"/><Relationship Id="rId47" Type="http://schemas.openxmlformats.org/officeDocument/2006/relationships/image" Target="../media/image536.png"/><Relationship Id="rId68" Type="http://schemas.openxmlformats.org/officeDocument/2006/relationships/customXml" Target="../ink/ink561.xml"/><Relationship Id="rId89" Type="http://schemas.openxmlformats.org/officeDocument/2006/relationships/image" Target="../media/image560.png"/><Relationship Id="rId112" Type="http://schemas.openxmlformats.org/officeDocument/2006/relationships/customXml" Target="../ink/ink583.xml"/><Relationship Id="rId133" Type="http://schemas.openxmlformats.org/officeDocument/2006/relationships/image" Target="../media/image582.png"/><Relationship Id="rId154" Type="http://schemas.openxmlformats.org/officeDocument/2006/relationships/customXml" Target="../ink/ink604.xml"/><Relationship Id="rId175" Type="http://schemas.openxmlformats.org/officeDocument/2006/relationships/image" Target="../media/image603.png"/><Relationship Id="rId340" Type="http://schemas.openxmlformats.org/officeDocument/2006/relationships/customXml" Target="../ink/ink697.xml"/><Relationship Id="rId196" Type="http://schemas.openxmlformats.org/officeDocument/2006/relationships/customXml" Target="../ink/ink625.xml"/><Relationship Id="rId200" Type="http://schemas.openxmlformats.org/officeDocument/2006/relationships/customXml" Target="../ink/ink627.xml"/><Relationship Id="rId16" Type="http://schemas.openxmlformats.org/officeDocument/2006/relationships/customXml" Target="../ink/ink535.xml"/><Relationship Id="rId221" Type="http://schemas.openxmlformats.org/officeDocument/2006/relationships/image" Target="../media/image626.png"/><Relationship Id="rId242" Type="http://schemas.openxmlformats.org/officeDocument/2006/relationships/customXml" Target="../ink/ink648.xml"/><Relationship Id="rId263" Type="http://schemas.openxmlformats.org/officeDocument/2006/relationships/image" Target="../media/image647.png"/><Relationship Id="rId284" Type="http://schemas.openxmlformats.org/officeDocument/2006/relationships/customXml" Target="../ink/ink669.xml"/><Relationship Id="rId319" Type="http://schemas.openxmlformats.org/officeDocument/2006/relationships/image" Target="../media/image675.png"/><Relationship Id="rId37" Type="http://schemas.openxmlformats.org/officeDocument/2006/relationships/image" Target="../media/image531.png"/><Relationship Id="rId58" Type="http://schemas.openxmlformats.org/officeDocument/2006/relationships/customXml" Target="../ink/ink556.xml"/><Relationship Id="rId79" Type="http://schemas.openxmlformats.org/officeDocument/2006/relationships/image" Target="../media/image555.png"/><Relationship Id="rId102" Type="http://schemas.openxmlformats.org/officeDocument/2006/relationships/customXml" Target="../ink/ink578.xml"/><Relationship Id="rId123" Type="http://schemas.openxmlformats.org/officeDocument/2006/relationships/image" Target="../media/image577.png"/><Relationship Id="rId144" Type="http://schemas.openxmlformats.org/officeDocument/2006/relationships/customXml" Target="../ink/ink599.xml"/><Relationship Id="rId330" Type="http://schemas.openxmlformats.org/officeDocument/2006/relationships/customXml" Target="../ink/ink692.xml"/><Relationship Id="rId90" Type="http://schemas.openxmlformats.org/officeDocument/2006/relationships/customXml" Target="../ink/ink572.xml"/><Relationship Id="rId165" Type="http://schemas.openxmlformats.org/officeDocument/2006/relationships/image" Target="../media/image598.png"/><Relationship Id="rId186" Type="http://schemas.openxmlformats.org/officeDocument/2006/relationships/customXml" Target="../ink/ink620.xml"/><Relationship Id="rId211" Type="http://schemas.openxmlformats.org/officeDocument/2006/relationships/image" Target="../media/image621.png"/><Relationship Id="rId232" Type="http://schemas.openxmlformats.org/officeDocument/2006/relationships/customXml" Target="../ink/ink643.xml"/><Relationship Id="rId253" Type="http://schemas.openxmlformats.org/officeDocument/2006/relationships/image" Target="../media/image642.png"/><Relationship Id="rId274" Type="http://schemas.openxmlformats.org/officeDocument/2006/relationships/customXml" Target="../ink/ink664.xml"/><Relationship Id="rId295" Type="http://schemas.openxmlformats.org/officeDocument/2006/relationships/image" Target="../media/image663.png"/><Relationship Id="rId309" Type="http://schemas.openxmlformats.org/officeDocument/2006/relationships/image" Target="../media/image670.png"/><Relationship Id="rId27" Type="http://schemas.openxmlformats.org/officeDocument/2006/relationships/image" Target="../media/image526.png"/><Relationship Id="rId48" Type="http://schemas.openxmlformats.org/officeDocument/2006/relationships/customXml" Target="../ink/ink551.xml"/><Relationship Id="rId69" Type="http://schemas.openxmlformats.org/officeDocument/2006/relationships/image" Target="../media/image547.png"/><Relationship Id="rId113" Type="http://schemas.openxmlformats.org/officeDocument/2006/relationships/image" Target="../media/image572.png"/><Relationship Id="rId134" Type="http://schemas.openxmlformats.org/officeDocument/2006/relationships/customXml" Target="../ink/ink594.xml"/><Relationship Id="rId320" Type="http://schemas.openxmlformats.org/officeDocument/2006/relationships/customXml" Target="../ink/ink687.xml"/><Relationship Id="rId80" Type="http://schemas.openxmlformats.org/officeDocument/2006/relationships/customXml" Target="../ink/ink567.xml"/><Relationship Id="rId155" Type="http://schemas.openxmlformats.org/officeDocument/2006/relationships/image" Target="../media/image593.png"/><Relationship Id="rId176" Type="http://schemas.openxmlformats.org/officeDocument/2006/relationships/customXml" Target="../ink/ink615.xml"/><Relationship Id="rId197" Type="http://schemas.openxmlformats.org/officeDocument/2006/relationships/image" Target="../media/image614.png"/><Relationship Id="rId341" Type="http://schemas.openxmlformats.org/officeDocument/2006/relationships/image" Target="../media/image686.png"/><Relationship Id="rId201" Type="http://schemas.openxmlformats.org/officeDocument/2006/relationships/image" Target="../media/image616.png"/><Relationship Id="rId222" Type="http://schemas.openxmlformats.org/officeDocument/2006/relationships/customXml" Target="../ink/ink638.xml"/><Relationship Id="rId243" Type="http://schemas.openxmlformats.org/officeDocument/2006/relationships/image" Target="../media/image637.png"/><Relationship Id="rId264" Type="http://schemas.openxmlformats.org/officeDocument/2006/relationships/customXml" Target="../ink/ink659.xml"/><Relationship Id="rId285" Type="http://schemas.openxmlformats.org/officeDocument/2006/relationships/image" Target="../media/image658.png"/><Relationship Id="rId17" Type="http://schemas.openxmlformats.org/officeDocument/2006/relationships/image" Target="../media/image521.png"/><Relationship Id="rId38" Type="http://schemas.openxmlformats.org/officeDocument/2006/relationships/customXml" Target="../ink/ink546.xml"/><Relationship Id="rId59" Type="http://schemas.openxmlformats.org/officeDocument/2006/relationships/image" Target="../media/image542.png"/><Relationship Id="rId103" Type="http://schemas.openxmlformats.org/officeDocument/2006/relationships/image" Target="../media/image567.png"/><Relationship Id="rId124" Type="http://schemas.openxmlformats.org/officeDocument/2006/relationships/customXml" Target="../ink/ink589.xml"/><Relationship Id="rId310" Type="http://schemas.openxmlformats.org/officeDocument/2006/relationships/customXml" Target="../ink/ink682.xml"/><Relationship Id="rId70" Type="http://schemas.openxmlformats.org/officeDocument/2006/relationships/customXml" Target="../ink/ink562.xml"/><Relationship Id="rId91" Type="http://schemas.openxmlformats.org/officeDocument/2006/relationships/image" Target="../media/image561.png"/><Relationship Id="rId145" Type="http://schemas.openxmlformats.org/officeDocument/2006/relationships/image" Target="../media/image588.png"/><Relationship Id="rId166" Type="http://schemas.openxmlformats.org/officeDocument/2006/relationships/customXml" Target="../ink/ink610.xml"/><Relationship Id="rId187" Type="http://schemas.openxmlformats.org/officeDocument/2006/relationships/image" Target="../media/image609.png"/><Relationship Id="rId331" Type="http://schemas.openxmlformats.org/officeDocument/2006/relationships/image" Target="../media/image681.png"/><Relationship Id="rId1" Type="http://schemas.openxmlformats.org/officeDocument/2006/relationships/slideLayout" Target="../slideLayouts/slideLayout1.xml"/><Relationship Id="rId212" Type="http://schemas.openxmlformats.org/officeDocument/2006/relationships/customXml" Target="../ink/ink633.xml"/><Relationship Id="rId233" Type="http://schemas.openxmlformats.org/officeDocument/2006/relationships/image" Target="../media/image632.png"/><Relationship Id="rId254" Type="http://schemas.openxmlformats.org/officeDocument/2006/relationships/customXml" Target="../ink/ink654.xml"/><Relationship Id="rId28" Type="http://schemas.openxmlformats.org/officeDocument/2006/relationships/customXml" Target="../ink/ink541.xml"/><Relationship Id="rId49" Type="http://schemas.openxmlformats.org/officeDocument/2006/relationships/image" Target="../media/image537.png"/><Relationship Id="rId114" Type="http://schemas.openxmlformats.org/officeDocument/2006/relationships/customXml" Target="../ink/ink584.xml"/><Relationship Id="rId275" Type="http://schemas.openxmlformats.org/officeDocument/2006/relationships/image" Target="../media/image653.png"/><Relationship Id="rId296" Type="http://schemas.openxmlformats.org/officeDocument/2006/relationships/customXml" Target="../ink/ink675.xml"/><Relationship Id="rId300" Type="http://schemas.openxmlformats.org/officeDocument/2006/relationships/customXml" Target="../ink/ink677.xml"/><Relationship Id="rId60" Type="http://schemas.openxmlformats.org/officeDocument/2006/relationships/customXml" Target="../ink/ink557.xml"/><Relationship Id="rId81" Type="http://schemas.openxmlformats.org/officeDocument/2006/relationships/image" Target="../media/image556.png"/><Relationship Id="rId135" Type="http://schemas.openxmlformats.org/officeDocument/2006/relationships/image" Target="../media/image583.png"/><Relationship Id="rId156" Type="http://schemas.openxmlformats.org/officeDocument/2006/relationships/customXml" Target="../ink/ink605.xml"/><Relationship Id="rId177" Type="http://schemas.openxmlformats.org/officeDocument/2006/relationships/image" Target="../media/image604.png"/><Relationship Id="rId198" Type="http://schemas.openxmlformats.org/officeDocument/2006/relationships/customXml" Target="../ink/ink626.xml"/><Relationship Id="rId321" Type="http://schemas.openxmlformats.org/officeDocument/2006/relationships/image" Target="../media/image676.png"/><Relationship Id="rId342" Type="http://schemas.openxmlformats.org/officeDocument/2006/relationships/customXml" Target="../ink/ink698.xml"/><Relationship Id="rId202" Type="http://schemas.openxmlformats.org/officeDocument/2006/relationships/customXml" Target="../ink/ink628.xml"/><Relationship Id="rId223" Type="http://schemas.openxmlformats.org/officeDocument/2006/relationships/image" Target="../media/image627.png"/><Relationship Id="rId244" Type="http://schemas.openxmlformats.org/officeDocument/2006/relationships/customXml" Target="../ink/ink649.xml"/><Relationship Id="rId18" Type="http://schemas.openxmlformats.org/officeDocument/2006/relationships/customXml" Target="../ink/ink536.xml"/><Relationship Id="rId39" Type="http://schemas.openxmlformats.org/officeDocument/2006/relationships/image" Target="../media/image532.png"/><Relationship Id="rId265" Type="http://schemas.openxmlformats.org/officeDocument/2006/relationships/image" Target="../media/image648.png"/><Relationship Id="rId286" Type="http://schemas.openxmlformats.org/officeDocument/2006/relationships/customXml" Target="../ink/ink670.xml"/><Relationship Id="rId50" Type="http://schemas.openxmlformats.org/officeDocument/2006/relationships/customXml" Target="../ink/ink552.xml"/><Relationship Id="rId104" Type="http://schemas.openxmlformats.org/officeDocument/2006/relationships/customXml" Target="../ink/ink579.xml"/><Relationship Id="rId125" Type="http://schemas.openxmlformats.org/officeDocument/2006/relationships/image" Target="../media/image578.png"/><Relationship Id="rId146" Type="http://schemas.openxmlformats.org/officeDocument/2006/relationships/customXml" Target="../ink/ink600.xml"/><Relationship Id="rId167" Type="http://schemas.openxmlformats.org/officeDocument/2006/relationships/image" Target="../media/image599.png"/><Relationship Id="rId188" Type="http://schemas.openxmlformats.org/officeDocument/2006/relationships/customXml" Target="../ink/ink621.xml"/><Relationship Id="rId311" Type="http://schemas.openxmlformats.org/officeDocument/2006/relationships/image" Target="../media/image671.png"/><Relationship Id="rId332" Type="http://schemas.openxmlformats.org/officeDocument/2006/relationships/customXml" Target="../ink/ink693.xml"/><Relationship Id="rId71" Type="http://schemas.openxmlformats.org/officeDocument/2006/relationships/image" Target="../media/image551.png"/><Relationship Id="rId92" Type="http://schemas.openxmlformats.org/officeDocument/2006/relationships/customXml" Target="../ink/ink573.xml"/><Relationship Id="rId213" Type="http://schemas.openxmlformats.org/officeDocument/2006/relationships/image" Target="../media/image622.png"/><Relationship Id="rId234" Type="http://schemas.openxmlformats.org/officeDocument/2006/relationships/customXml" Target="../ink/ink644.xml"/><Relationship Id="rId2" Type="http://schemas.openxmlformats.org/officeDocument/2006/relationships/customXml" Target="../ink/ink528.xml"/><Relationship Id="rId29" Type="http://schemas.openxmlformats.org/officeDocument/2006/relationships/image" Target="../media/image527.png"/><Relationship Id="rId255" Type="http://schemas.openxmlformats.org/officeDocument/2006/relationships/image" Target="../media/image643.png"/><Relationship Id="rId276" Type="http://schemas.openxmlformats.org/officeDocument/2006/relationships/customXml" Target="../ink/ink665.xml"/><Relationship Id="rId297" Type="http://schemas.openxmlformats.org/officeDocument/2006/relationships/image" Target="../media/image664.png"/><Relationship Id="rId40" Type="http://schemas.openxmlformats.org/officeDocument/2006/relationships/customXml" Target="../ink/ink547.xml"/><Relationship Id="rId115" Type="http://schemas.openxmlformats.org/officeDocument/2006/relationships/image" Target="../media/image573.png"/><Relationship Id="rId136" Type="http://schemas.openxmlformats.org/officeDocument/2006/relationships/customXml" Target="../ink/ink595.xml"/><Relationship Id="rId157" Type="http://schemas.openxmlformats.org/officeDocument/2006/relationships/image" Target="../media/image594.png"/><Relationship Id="rId178" Type="http://schemas.openxmlformats.org/officeDocument/2006/relationships/customXml" Target="../ink/ink616.xml"/><Relationship Id="rId301" Type="http://schemas.openxmlformats.org/officeDocument/2006/relationships/image" Target="../media/image666.png"/><Relationship Id="rId322" Type="http://schemas.openxmlformats.org/officeDocument/2006/relationships/customXml" Target="../ink/ink688.xml"/><Relationship Id="rId343" Type="http://schemas.openxmlformats.org/officeDocument/2006/relationships/image" Target="../media/image687.png"/><Relationship Id="rId61" Type="http://schemas.openxmlformats.org/officeDocument/2006/relationships/image" Target="../media/image543.png"/><Relationship Id="rId82" Type="http://schemas.openxmlformats.org/officeDocument/2006/relationships/customXml" Target="../ink/ink568.xml"/><Relationship Id="rId199" Type="http://schemas.openxmlformats.org/officeDocument/2006/relationships/image" Target="../media/image615.png"/><Relationship Id="rId203" Type="http://schemas.openxmlformats.org/officeDocument/2006/relationships/image" Target="../media/image617.png"/><Relationship Id="rId19" Type="http://schemas.openxmlformats.org/officeDocument/2006/relationships/image" Target="../media/image522.png"/><Relationship Id="rId224" Type="http://schemas.openxmlformats.org/officeDocument/2006/relationships/customXml" Target="../ink/ink639.xml"/><Relationship Id="rId245" Type="http://schemas.openxmlformats.org/officeDocument/2006/relationships/image" Target="../media/image638.png"/><Relationship Id="rId266" Type="http://schemas.openxmlformats.org/officeDocument/2006/relationships/customXml" Target="../ink/ink660.xml"/><Relationship Id="rId287" Type="http://schemas.openxmlformats.org/officeDocument/2006/relationships/image" Target="../media/image659.png"/><Relationship Id="rId30" Type="http://schemas.openxmlformats.org/officeDocument/2006/relationships/customXml" Target="../ink/ink542.xml"/><Relationship Id="rId105" Type="http://schemas.openxmlformats.org/officeDocument/2006/relationships/image" Target="../media/image568.png"/><Relationship Id="rId126" Type="http://schemas.openxmlformats.org/officeDocument/2006/relationships/customXml" Target="../ink/ink590.xml"/><Relationship Id="rId147" Type="http://schemas.openxmlformats.org/officeDocument/2006/relationships/image" Target="../media/image589.png"/><Relationship Id="rId168" Type="http://schemas.openxmlformats.org/officeDocument/2006/relationships/customXml" Target="../ink/ink611.xml"/><Relationship Id="rId312" Type="http://schemas.openxmlformats.org/officeDocument/2006/relationships/customXml" Target="../ink/ink683.xml"/><Relationship Id="rId333" Type="http://schemas.openxmlformats.org/officeDocument/2006/relationships/image" Target="../media/image682.png"/><Relationship Id="rId51" Type="http://schemas.openxmlformats.org/officeDocument/2006/relationships/image" Target="../media/image538.png"/><Relationship Id="rId72" Type="http://schemas.openxmlformats.org/officeDocument/2006/relationships/customXml" Target="../ink/ink563.xml"/><Relationship Id="rId93" Type="http://schemas.openxmlformats.org/officeDocument/2006/relationships/image" Target="../media/image562.png"/><Relationship Id="rId189" Type="http://schemas.openxmlformats.org/officeDocument/2006/relationships/image" Target="../media/image610.png"/><Relationship Id="rId3" Type="http://schemas.openxmlformats.org/officeDocument/2006/relationships/image" Target="../media/image179.png"/><Relationship Id="rId214" Type="http://schemas.openxmlformats.org/officeDocument/2006/relationships/customXml" Target="../ink/ink634.xml"/><Relationship Id="rId235" Type="http://schemas.openxmlformats.org/officeDocument/2006/relationships/image" Target="../media/image633.png"/><Relationship Id="rId256" Type="http://schemas.openxmlformats.org/officeDocument/2006/relationships/customXml" Target="../ink/ink655.xml"/><Relationship Id="rId277" Type="http://schemas.openxmlformats.org/officeDocument/2006/relationships/image" Target="../media/image654.png"/><Relationship Id="rId298" Type="http://schemas.openxmlformats.org/officeDocument/2006/relationships/customXml" Target="../ink/ink676.xml"/><Relationship Id="rId116" Type="http://schemas.openxmlformats.org/officeDocument/2006/relationships/customXml" Target="../ink/ink585.xml"/><Relationship Id="rId137" Type="http://schemas.openxmlformats.org/officeDocument/2006/relationships/image" Target="../media/image584.png"/><Relationship Id="rId158" Type="http://schemas.openxmlformats.org/officeDocument/2006/relationships/customXml" Target="../ink/ink606.xml"/><Relationship Id="rId302" Type="http://schemas.openxmlformats.org/officeDocument/2006/relationships/customXml" Target="../ink/ink678.xml"/><Relationship Id="rId323" Type="http://schemas.openxmlformats.org/officeDocument/2006/relationships/image" Target="../media/image677.png"/><Relationship Id="rId20" Type="http://schemas.openxmlformats.org/officeDocument/2006/relationships/customXml" Target="../ink/ink537.xml"/><Relationship Id="rId41" Type="http://schemas.openxmlformats.org/officeDocument/2006/relationships/image" Target="../media/image533.png"/><Relationship Id="rId62" Type="http://schemas.openxmlformats.org/officeDocument/2006/relationships/customXml" Target="../ink/ink558.xml"/><Relationship Id="rId83" Type="http://schemas.openxmlformats.org/officeDocument/2006/relationships/image" Target="../media/image557.png"/><Relationship Id="rId179" Type="http://schemas.openxmlformats.org/officeDocument/2006/relationships/image" Target="../media/image605.png"/><Relationship Id="rId190" Type="http://schemas.openxmlformats.org/officeDocument/2006/relationships/customXml" Target="../ink/ink622.xml"/><Relationship Id="rId204" Type="http://schemas.openxmlformats.org/officeDocument/2006/relationships/customXml" Target="../ink/ink629.xml"/><Relationship Id="rId225" Type="http://schemas.openxmlformats.org/officeDocument/2006/relationships/image" Target="../media/image628.png"/><Relationship Id="rId246" Type="http://schemas.openxmlformats.org/officeDocument/2006/relationships/customXml" Target="../ink/ink650.xml"/><Relationship Id="rId267" Type="http://schemas.openxmlformats.org/officeDocument/2006/relationships/image" Target="../media/image649.png"/><Relationship Id="rId288" Type="http://schemas.openxmlformats.org/officeDocument/2006/relationships/customXml" Target="../ink/ink671.xml"/><Relationship Id="rId106" Type="http://schemas.openxmlformats.org/officeDocument/2006/relationships/customXml" Target="../ink/ink580.xml"/><Relationship Id="rId127" Type="http://schemas.openxmlformats.org/officeDocument/2006/relationships/image" Target="../media/image579.png"/><Relationship Id="rId313" Type="http://schemas.openxmlformats.org/officeDocument/2006/relationships/image" Target="../media/image672.png"/><Relationship Id="rId10" Type="http://schemas.openxmlformats.org/officeDocument/2006/relationships/customXml" Target="../ink/ink532.xml"/><Relationship Id="rId31" Type="http://schemas.openxmlformats.org/officeDocument/2006/relationships/image" Target="../media/image528.png"/><Relationship Id="rId52" Type="http://schemas.openxmlformats.org/officeDocument/2006/relationships/customXml" Target="../ink/ink553.xml"/><Relationship Id="rId73" Type="http://schemas.openxmlformats.org/officeDocument/2006/relationships/image" Target="../media/image552.png"/><Relationship Id="rId94" Type="http://schemas.openxmlformats.org/officeDocument/2006/relationships/customXml" Target="../ink/ink574.xml"/><Relationship Id="rId148" Type="http://schemas.openxmlformats.org/officeDocument/2006/relationships/customXml" Target="../ink/ink601.xml"/><Relationship Id="rId169" Type="http://schemas.openxmlformats.org/officeDocument/2006/relationships/image" Target="../media/image600.png"/><Relationship Id="rId334" Type="http://schemas.openxmlformats.org/officeDocument/2006/relationships/customXml" Target="../ink/ink694.xml"/><Relationship Id="rId4" Type="http://schemas.openxmlformats.org/officeDocument/2006/relationships/customXml" Target="../ink/ink529.xml"/><Relationship Id="rId180" Type="http://schemas.openxmlformats.org/officeDocument/2006/relationships/customXml" Target="../ink/ink617.xml"/><Relationship Id="rId215" Type="http://schemas.openxmlformats.org/officeDocument/2006/relationships/image" Target="../media/image623.png"/><Relationship Id="rId236" Type="http://schemas.openxmlformats.org/officeDocument/2006/relationships/customXml" Target="../ink/ink645.xml"/><Relationship Id="rId257" Type="http://schemas.openxmlformats.org/officeDocument/2006/relationships/image" Target="../media/image644.png"/><Relationship Id="rId278" Type="http://schemas.openxmlformats.org/officeDocument/2006/relationships/customXml" Target="../ink/ink666.xml"/><Relationship Id="rId303" Type="http://schemas.openxmlformats.org/officeDocument/2006/relationships/image" Target="../media/image667.png"/><Relationship Id="rId42" Type="http://schemas.openxmlformats.org/officeDocument/2006/relationships/customXml" Target="../ink/ink548.xml"/><Relationship Id="rId84" Type="http://schemas.openxmlformats.org/officeDocument/2006/relationships/customXml" Target="../ink/ink569.xml"/><Relationship Id="rId138" Type="http://schemas.openxmlformats.org/officeDocument/2006/relationships/customXml" Target="../ink/ink596.xml"/><Relationship Id="rId191" Type="http://schemas.openxmlformats.org/officeDocument/2006/relationships/image" Target="../media/image611.png"/><Relationship Id="rId205" Type="http://schemas.openxmlformats.org/officeDocument/2006/relationships/image" Target="../media/image618.png"/><Relationship Id="rId247" Type="http://schemas.openxmlformats.org/officeDocument/2006/relationships/image" Target="../media/image639.png"/><Relationship Id="rId107" Type="http://schemas.openxmlformats.org/officeDocument/2006/relationships/image" Target="../media/image569.png"/><Relationship Id="rId289" Type="http://schemas.openxmlformats.org/officeDocument/2006/relationships/image" Target="../media/image660.png"/><Relationship Id="rId11" Type="http://schemas.openxmlformats.org/officeDocument/2006/relationships/image" Target="../media/image518.png"/><Relationship Id="rId53" Type="http://schemas.openxmlformats.org/officeDocument/2006/relationships/image" Target="../media/image539.png"/><Relationship Id="rId149" Type="http://schemas.openxmlformats.org/officeDocument/2006/relationships/image" Target="../media/image590.png"/><Relationship Id="rId314" Type="http://schemas.openxmlformats.org/officeDocument/2006/relationships/customXml" Target="../ink/ink684.xml"/><Relationship Id="rId95" Type="http://schemas.openxmlformats.org/officeDocument/2006/relationships/image" Target="../media/image563.png"/><Relationship Id="rId160" Type="http://schemas.openxmlformats.org/officeDocument/2006/relationships/customXml" Target="../ink/ink607.xml"/><Relationship Id="rId216" Type="http://schemas.openxmlformats.org/officeDocument/2006/relationships/customXml" Target="../ink/ink635.xml"/><Relationship Id="rId258" Type="http://schemas.openxmlformats.org/officeDocument/2006/relationships/customXml" Target="../ink/ink656.xml"/><Relationship Id="rId22" Type="http://schemas.openxmlformats.org/officeDocument/2006/relationships/customXml" Target="../ink/ink538.xml"/><Relationship Id="rId64" Type="http://schemas.openxmlformats.org/officeDocument/2006/relationships/customXml" Target="../ink/ink559.xml"/><Relationship Id="rId118" Type="http://schemas.openxmlformats.org/officeDocument/2006/relationships/customXml" Target="../ink/ink586.xml"/><Relationship Id="rId325" Type="http://schemas.openxmlformats.org/officeDocument/2006/relationships/image" Target="../media/image678.png"/><Relationship Id="rId171" Type="http://schemas.openxmlformats.org/officeDocument/2006/relationships/image" Target="../media/image601.png"/><Relationship Id="rId227" Type="http://schemas.openxmlformats.org/officeDocument/2006/relationships/image" Target="../media/image629.png"/><Relationship Id="rId269" Type="http://schemas.openxmlformats.org/officeDocument/2006/relationships/image" Target="../media/image650.png"/><Relationship Id="rId33" Type="http://schemas.openxmlformats.org/officeDocument/2006/relationships/image" Target="../media/image529.png"/><Relationship Id="rId129" Type="http://schemas.openxmlformats.org/officeDocument/2006/relationships/image" Target="../media/image580.png"/><Relationship Id="rId280" Type="http://schemas.openxmlformats.org/officeDocument/2006/relationships/customXml" Target="../ink/ink667.xml"/><Relationship Id="rId336" Type="http://schemas.openxmlformats.org/officeDocument/2006/relationships/customXml" Target="../ink/ink695.xml"/><Relationship Id="rId75" Type="http://schemas.openxmlformats.org/officeDocument/2006/relationships/image" Target="../media/image553.png"/><Relationship Id="rId140" Type="http://schemas.openxmlformats.org/officeDocument/2006/relationships/customXml" Target="../ink/ink597.xml"/><Relationship Id="rId182" Type="http://schemas.openxmlformats.org/officeDocument/2006/relationships/customXml" Target="../ink/ink618.xml"/><Relationship Id="rId6" Type="http://schemas.openxmlformats.org/officeDocument/2006/relationships/customXml" Target="../ink/ink530.xml"/><Relationship Id="rId238" Type="http://schemas.openxmlformats.org/officeDocument/2006/relationships/customXml" Target="../ink/ink646.xml"/><Relationship Id="rId291" Type="http://schemas.openxmlformats.org/officeDocument/2006/relationships/image" Target="../media/image661.png"/><Relationship Id="rId305" Type="http://schemas.openxmlformats.org/officeDocument/2006/relationships/image" Target="../media/image668.png"/><Relationship Id="rId44" Type="http://schemas.openxmlformats.org/officeDocument/2006/relationships/customXml" Target="../ink/ink549.xml"/><Relationship Id="rId86" Type="http://schemas.openxmlformats.org/officeDocument/2006/relationships/customXml" Target="../ink/ink570.xml"/><Relationship Id="rId151" Type="http://schemas.openxmlformats.org/officeDocument/2006/relationships/image" Target="../media/image591.png"/><Relationship Id="rId193" Type="http://schemas.openxmlformats.org/officeDocument/2006/relationships/image" Target="../media/image612.png"/><Relationship Id="rId207" Type="http://schemas.openxmlformats.org/officeDocument/2006/relationships/image" Target="../media/image619.png"/><Relationship Id="rId249" Type="http://schemas.openxmlformats.org/officeDocument/2006/relationships/image" Target="../media/image640.png"/><Relationship Id="rId13" Type="http://schemas.openxmlformats.org/officeDocument/2006/relationships/image" Target="../media/image519.png"/><Relationship Id="rId109" Type="http://schemas.openxmlformats.org/officeDocument/2006/relationships/image" Target="../media/image570.png"/><Relationship Id="rId260" Type="http://schemas.openxmlformats.org/officeDocument/2006/relationships/customXml" Target="../ink/ink657.xml"/><Relationship Id="rId316" Type="http://schemas.openxmlformats.org/officeDocument/2006/relationships/customXml" Target="../ink/ink685.xml"/><Relationship Id="rId55" Type="http://schemas.openxmlformats.org/officeDocument/2006/relationships/image" Target="../media/image540.png"/><Relationship Id="rId97" Type="http://schemas.openxmlformats.org/officeDocument/2006/relationships/image" Target="../media/image564.png"/><Relationship Id="rId120" Type="http://schemas.openxmlformats.org/officeDocument/2006/relationships/customXml" Target="../ink/ink587.xml"/><Relationship Id="rId162" Type="http://schemas.openxmlformats.org/officeDocument/2006/relationships/customXml" Target="../ink/ink608.xml"/><Relationship Id="rId218" Type="http://schemas.openxmlformats.org/officeDocument/2006/relationships/customXml" Target="../ink/ink636.xml"/><Relationship Id="rId271" Type="http://schemas.openxmlformats.org/officeDocument/2006/relationships/image" Target="../media/image651.png"/><Relationship Id="rId24" Type="http://schemas.openxmlformats.org/officeDocument/2006/relationships/customXml" Target="../ink/ink539.xml"/><Relationship Id="rId66" Type="http://schemas.openxmlformats.org/officeDocument/2006/relationships/customXml" Target="../ink/ink560.xml"/><Relationship Id="rId131" Type="http://schemas.openxmlformats.org/officeDocument/2006/relationships/image" Target="../media/image581.png"/><Relationship Id="rId327" Type="http://schemas.openxmlformats.org/officeDocument/2006/relationships/image" Target="../media/image679.png"/><Relationship Id="rId173" Type="http://schemas.openxmlformats.org/officeDocument/2006/relationships/image" Target="../media/image602.png"/><Relationship Id="rId229" Type="http://schemas.openxmlformats.org/officeDocument/2006/relationships/image" Target="../media/image6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hackerearth.com/practice/algorithms/sorting"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750"/>
            <a:ext cx="14630400" cy="8229600"/>
          </a:xfrm>
          <a:prstGeom prst="rect">
            <a:avLst/>
          </a:prstGeom>
          <a:solidFill>
            <a:srgbClr val="0A081B">
              <a:alpha val="75000"/>
            </a:srgbClr>
          </a:solidFill>
          <a:ln/>
        </p:spPr>
        <p:txBody>
          <a:bodyPr/>
          <a:lstStyle/>
          <a:p>
            <a:endParaRPr lang="en-US"/>
          </a:p>
        </p:txBody>
      </p:sp>
      <p:sp>
        <p:nvSpPr>
          <p:cNvPr id="5" name="Text 1"/>
          <p:cNvSpPr/>
          <p:nvPr/>
        </p:nvSpPr>
        <p:spPr>
          <a:xfrm>
            <a:off x="6868239" y="129365"/>
            <a:ext cx="7477601" cy="3332798"/>
          </a:xfrm>
          <a:prstGeom prst="rect">
            <a:avLst/>
          </a:prstGeom>
          <a:noFill/>
          <a:ln/>
        </p:spPr>
        <p:txBody>
          <a:bodyPr wrap="square" rtlCol="0" anchor="t"/>
          <a:lstStyle/>
          <a:p>
            <a:pPr marL="0" indent="0">
              <a:lnSpc>
                <a:spcPts val="6561"/>
              </a:lnSpc>
              <a:buNone/>
            </a:pPr>
            <a:r>
              <a:rPr lang="en-US" sz="5249" b="1" dirty="0" err="1">
                <a:solidFill>
                  <a:srgbClr val="F0FCFF"/>
                </a:solidFill>
                <a:latin typeface="Spline Sans" pitchFamily="34" charset="0"/>
                <a:ea typeface="Spline Sans" pitchFamily="34" charset="-122"/>
                <a:cs typeface="Spline Sans" pitchFamily="34" charset="-120"/>
              </a:rPr>
              <a:t>Tutorato</a:t>
            </a:r>
            <a:r>
              <a:rPr lang="en-US" sz="5249" b="1" dirty="0">
                <a:solidFill>
                  <a:srgbClr val="F0FCFF"/>
                </a:solidFill>
                <a:latin typeface="Spline Sans" pitchFamily="34" charset="0"/>
                <a:ea typeface="Spline Sans" pitchFamily="34" charset="-122"/>
                <a:cs typeface="Spline Sans" pitchFamily="34" charset="-120"/>
              </a:rPr>
              <a:t> </a:t>
            </a:r>
            <a:r>
              <a:rPr lang="en-US" sz="5249" b="1" dirty="0" err="1">
                <a:solidFill>
                  <a:srgbClr val="F0FCFF"/>
                </a:solidFill>
                <a:latin typeface="Spline Sans" pitchFamily="34" charset="0"/>
                <a:ea typeface="Spline Sans" pitchFamily="34" charset="-122"/>
                <a:cs typeface="Spline Sans" pitchFamily="34" charset="-120"/>
              </a:rPr>
              <a:t>Algoritmi</a:t>
            </a:r>
            <a:r>
              <a:rPr lang="en-US" sz="5249" b="1" dirty="0">
                <a:solidFill>
                  <a:srgbClr val="F0FCFF"/>
                </a:solidFill>
                <a:latin typeface="Spline Sans" pitchFamily="34" charset="0"/>
                <a:ea typeface="Spline Sans" pitchFamily="34" charset="-122"/>
                <a:cs typeface="Spline Sans" pitchFamily="34" charset="-120"/>
              </a:rPr>
              <a:t> e </a:t>
            </a:r>
            <a:r>
              <a:rPr lang="en-US" sz="5249" b="1" dirty="0" err="1">
                <a:solidFill>
                  <a:srgbClr val="F0FCFF"/>
                </a:solidFill>
                <a:latin typeface="Spline Sans" pitchFamily="34" charset="0"/>
                <a:ea typeface="Spline Sans" pitchFamily="34" charset="-122"/>
                <a:cs typeface="Spline Sans" pitchFamily="34" charset="-120"/>
              </a:rPr>
              <a:t>laboratorio</a:t>
            </a:r>
            <a:r>
              <a:rPr lang="en-US" sz="5249" b="1" dirty="0">
                <a:solidFill>
                  <a:srgbClr val="F0FCFF"/>
                </a:solidFill>
                <a:latin typeface="Spline Sans" pitchFamily="34" charset="0"/>
                <a:ea typeface="Spline Sans" pitchFamily="34" charset="-122"/>
                <a:cs typeface="Spline Sans" pitchFamily="34" charset="-120"/>
              </a:rPr>
              <a:t> </a:t>
            </a:r>
            <a:br>
              <a:rPr lang="en-US" sz="5249" b="1" dirty="0">
                <a:solidFill>
                  <a:srgbClr val="F0FCFF"/>
                </a:solidFill>
                <a:latin typeface="Spline Sans" pitchFamily="34" charset="0"/>
                <a:ea typeface="Spline Sans" pitchFamily="34" charset="-122"/>
                <a:cs typeface="Spline Sans" pitchFamily="34" charset="-120"/>
              </a:rPr>
            </a:br>
            <a:r>
              <a:rPr lang="en-US" sz="5249" b="1" dirty="0">
                <a:solidFill>
                  <a:srgbClr val="F0FCFF"/>
                </a:solidFill>
                <a:latin typeface="Spline Sans" pitchFamily="34" charset="0"/>
                <a:ea typeface="Spline Sans" pitchFamily="34" charset="-122"/>
                <a:cs typeface="Spline Sans" pitchFamily="34" charset="-120"/>
              </a:rPr>
              <a:t>A.A. 2023/2024</a:t>
            </a:r>
            <a:endParaRPr lang="en-US" sz="5249" dirty="0"/>
          </a:p>
        </p:txBody>
      </p:sp>
      <p:sp>
        <p:nvSpPr>
          <p:cNvPr id="6" name="Text 2"/>
          <p:cNvSpPr/>
          <p:nvPr/>
        </p:nvSpPr>
        <p:spPr>
          <a:xfrm>
            <a:off x="6868239" y="2870894"/>
            <a:ext cx="7477601" cy="4923708"/>
          </a:xfrm>
          <a:prstGeom prst="rect">
            <a:avLst/>
          </a:prstGeom>
          <a:noFill/>
          <a:ln/>
        </p:spPr>
        <p:txBody>
          <a:bodyPr wrap="square" rtlCol="0" anchor="t"/>
          <a:lstStyle/>
          <a:p>
            <a:pPr marL="0" indent="0">
              <a:lnSpc>
                <a:spcPts val="2799"/>
              </a:lnSpc>
              <a:buNone/>
            </a:pPr>
            <a:r>
              <a:rPr lang="en-US" sz="2000" b="1" dirty="0">
                <a:solidFill>
                  <a:srgbClr val="16FFBB"/>
                </a:solidFill>
                <a:latin typeface="Spline Sans" pitchFamily="34" charset="0"/>
                <a:ea typeface="Spline Sans" pitchFamily="34" charset="-122"/>
              </a:rPr>
              <a:t>Outline:</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Obiettivi</a:t>
            </a:r>
            <a:r>
              <a:rPr lang="en-US" sz="2000" b="1" dirty="0">
                <a:solidFill>
                  <a:schemeClr val="bg1"/>
                </a:solidFill>
                <a:latin typeface="Spline Sans" pitchFamily="34" charset="0"/>
                <a:ea typeface="Spline Sans" pitchFamily="34" charset="-122"/>
              </a:rPr>
              <a:t> del </a:t>
            </a:r>
            <a:r>
              <a:rPr lang="en-US" sz="2000" b="1" dirty="0" err="1">
                <a:solidFill>
                  <a:schemeClr val="bg1"/>
                </a:solidFill>
                <a:latin typeface="Spline Sans" pitchFamily="34" charset="0"/>
                <a:ea typeface="Spline Sans" pitchFamily="34" charset="-122"/>
              </a:rPr>
              <a:t>tutorato</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Introduzione</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Problema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dell’ordinamento</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Incrementale</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ricorsiva</a:t>
            </a:r>
            <a:r>
              <a:rPr lang="en-US" sz="2000" b="1" dirty="0">
                <a:solidFill>
                  <a:schemeClr val="bg1"/>
                </a:solidFill>
                <a:latin typeface="Spline Sans" pitchFamily="34" charset="0"/>
                <a:ea typeface="Spline Sans" pitchFamily="34" charset="-122"/>
              </a:rPr>
              <a:t> (Divide-et-</a:t>
            </a:r>
            <a:r>
              <a:rPr lang="en-US" sz="2000" b="1" dirty="0" err="1">
                <a:solidFill>
                  <a:schemeClr val="bg1"/>
                </a:solidFill>
                <a:latin typeface="Spline Sans" pitchFamily="34" charset="0"/>
                <a:ea typeface="Spline Sans" pitchFamily="34" charset="-122"/>
              </a:rPr>
              <a:t>impera</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a:solidFill>
                  <a:schemeClr val="bg1"/>
                </a:solidFill>
                <a:latin typeface="Spline Sans" pitchFamily="34" charset="0"/>
                <a:ea typeface="Spline Sans" pitchFamily="34" charset="-122"/>
              </a:rPr>
              <a:t>Heap, Heapsort e code di </a:t>
            </a:r>
            <a:r>
              <a:rPr lang="en-US" sz="2000" b="1" dirty="0" err="1">
                <a:solidFill>
                  <a:schemeClr val="bg1"/>
                </a:solidFill>
                <a:latin typeface="Spline Sans" pitchFamily="34" charset="0"/>
                <a:ea typeface="Spline Sans" pitchFamily="34" charset="-122"/>
              </a:rPr>
              <a:t>priorità</a:t>
            </a:r>
            <a:r>
              <a:rPr lang="en-US" sz="2000" b="1" dirty="0">
                <a:solidFill>
                  <a:schemeClr val="bg1"/>
                </a:solidFill>
                <a:latin typeface="Spline Sans" pitchFamily="34" charset="0"/>
                <a:ea typeface="Spline Sans" pitchFamily="34" charset="-122"/>
              </a:rPr>
              <a:t> procedure e </a:t>
            </a:r>
            <a:r>
              <a:rPr lang="en-US" sz="2000" b="1" dirty="0" err="1">
                <a:solidFill>
                  <a:schemeClr val="bg1"/>
                </a:solidFill>
                <a:latin typeface="Spline Sans" pitchFamily="34" charset="0"/>
                <a:ea typeface="Spline Sans" pitchFamily="34" charset="-122"/>
              </a:rPr>
              <a:t>propietà</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lvl="1">
              <a:lnSpc>
                <a:spcPts val="2799"/>
              </a:lnSpc>
            </a:pPr>
            <a:endParaRPr lang="en-US" sz="2000"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rgbClr val="16FFBB"/>
              </a:solidFill>
              <a:latin typeface="Spline Sans" pitchFamily="34" charset="0"/>
              <a:ea typeface="Spline Sans" pitchFamily="34" charset="-122"/>
            </a:endParaRPr>
          </a:p>
          <a:p>
            <a:pPr marL="0" indent="0">
              <a:lnSpc>
                <a:spcPts val="2799"/>
              </a:lnSpc>
              <a:buNone/>
            </a:pPr>
            <a:endParaRPr lang="en-US" sz="1750" dirty="0"/>
          </a:p>
        </p:txBody>
      </p:sp>
      <p:sp>
        <p:nvSpPr>
          <p:cNvPr id="9" name="Text 4"/>
          <p:cNvSpPr/>
          <p:nvPr/>
        </p:nvSpPr>
        <p:spPr>
          <a:xfrm>
            <a:off x="12549352" y="7794602"/>
            <a:ext cx="2081048" cy="388858"/>
          </a:xfrm>
          <a:prstGeom prst="rect">
            <a:avLst/>
          </a:prstGeom>
          <a:noFill/>
          <a:ln/>
        </p:spPr>
        <p:txBody>
          <a:bodyPr wrap="none" rtlCol="0" anchor="t"/>
          <a:lstStyle/>
          <a:p>
            <a:pPr marL="0" indent="0" algn="l">
              <a:lnSpc>
                <a:spcPts val="3062"/>
              </a:lnSpc>
              <a:buNone/>
            </a:pPr>
            <a:r>
              <a:rPr lang="en-US" sz="2187" b="1" dirty="0">
                <a:solidFill>
                  <a:srgbClr val="E0E4E6"/>
                </a:solidFill>
                <a:latin typeface="Barlow" pitchFamily="34" charset="0"/>
                <a:ea typeface="Barlow" pitchFamily="34" charset="-122"/>
                <a:cs typeface="Barlow" pitchFamily="34" charset="-120"/>
              </a:rPr>
              <a:t>Alessio Mezzina</a:t>
            </a:r>
            <a:endParaRPr lang="en-US" sz="2187" dirty="0"/>
          </a:p>
        </p:txBody>
      </p:sp>
      <p:pic>
        <p:nvPicPr>
          <p:cNvPr id="16" name="Immagine 15" descr="Immagine che contiene testo, calligrafia, schermata&#10;&#10;Descrizione generata automaticamente">
            <a:extLst>
              <a:ext uri="{FF2B5EF4-FFF2-40B4-BE49-F238E27FC236}">
                <a16:creationId xmlns:a16="http://schemas.microsoft.com/office/drawing/2014/main" id="{6B0CB299-D110-BF2A-3C85-AED5876D50BD}"/>
              </a:ext>
            </a:extLst>
          </p:cNvPr>
          <p:cNvPicPr>
            <a:picLocks noChangeAspect="1"/>
          </p:cNvPicPr>
          <p:nvPr/>
        </p:nvPicPr>
        <p:blipFill rotWithShape="1">
          <a:blip r:embed="rId4"/>
          <a:srcRect l="24945" r="22226"/>
          <a:stretch/>
        </p:blipFill>
        <p:spPr>
          <a:xfrm>
            <a:off x="0" y="0"/>
            <a:ext cx="6505903" cy="8214100"/>
          </a:xfrm>
          <a:prstGeom prst="rect">
            <a:avLst/>
          </a:prstGeom>
        </p:spPr>
      </p:pic>
      <p:pic>
        <p:nvPicPr>
          <p:cNvPr id="18" name="Elemento grafico 17">
            <a:extLst>
              <a:ext uri="{FF2B5EF4-FFF2-40B4-BE49-F238E27FC236}">
                <a16:creationId xmlns:a16="http://schemas.microsoft.com/office/drawing/2014/main" id="{710FF325-BDBF-C704-761D-44031438F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560" y="4561490"/>
            <a:ext cx="2742544" cy="3427541"/>
          </a:xfrm>
          <a:prstGeom prst="rect">
            <a:avLst/>
          </a:prstGeom>
        </p:spPr>
      </p:pic>
      <p:pic>
        <p:nvPicPr>
          <p:cNvPr id="15" name="Elemento grafico 14">
            <a:extLst>
              <a:ext uri="{FF2B5EF4-FFF2-40B4-BE49-F238E27FC236}">
                <a16:creationId xmlns:a16="http://schemas.microsoft.com/office/drawing/2014/main" id="{70D8C304-494E-8C17-EABA-0E83ECFDD7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60" y="572906"/>
            <a:ext cx="2742543" cy="27425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7161-6A80-A46E-3510-04EA3162FD7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AFC8E3-ADB0-4C5C-E6E2-3C1FDA01A86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DD7DC7B-CAD9-E840-5B45-BFCEC0AD0B1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D36701A1-64C2-4E63-ECC0-D39F09C94AA8}"/>
              </a:ext>
            </a:extLst>
          </p:cNvPr>
          <p:cNvSpPr/>
          <p:nvPr/>
        </p:nvSpPr>
        <p:spPr>
          <a:xfrm>
            <a:off x="-1" y="74878"/>
            <a:ext cx="7601639"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F0FCFF"/>
                </a:solidFill>
                <a:latin typeface="Spline Sans" pitchFamily="34" charset="0"/>
                <a:ea typeface="Spline Sans" pitchFamily="34" charset="-122"/>
                <a:cs typeface="Spline Sans" pitchFamily="34" charset="-120"/>
              </a:rPr>
              <a:t>Esercizi</a:t>
            </a:r>
            <a:endParaRPr lang="en-US" sz="4374" dirty="0"/>
          </a:p>
        </p:txBody>
      </p:sp>
      <p:sp>
        <p:nvSpPr>
          <p:cNvPr id="6" name="Text 2">
            <a:extLst>
              <a:ext uri="{FF2B5EF4-FFF2-40B4-BE49-F238E27FC236}">
                <a16:creationId xmlns:a16="http://schemas.microsoft.com/office/drawing/2014/main" id="{BF48F9DF-7980-AFF3-A455-258E04A1FC83}"/>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lgn="l">
              <a:buFont typeface="+mj-lt"/>
              <a:buAutoNum type="arabicPeriod"/>
            </a:pPr>
            <a:r>
              <a:rPr lang="it-IT" sz="2000" dirty="0">
                <a:solidFill>
                  <a:schemeClr val="bg1"/>
                </a:solidFill>
              </a:rPr>
              <a:t>Dimostrate che un heap di n elementi ha altezza </a:t>
            </a:r>
            <a:r>
              <a:rPr lang="en-US" sz="2000" b="0" i="0" dirty="0">
                <a:solidFill>
                  <a:schemeClr val="bg1"/>
                </a:solidFill>
                <a:effectLst/>
                <a:latin typeface="Google Sans"/>
              </a:rPr>
              <a:t>⌊ </a:t>
            </a:r>
            <a:r>
              <a:rPr lang="it-IT" sz="2000" dirty="0">
                <a:solidFill>
                  <a:schemeClr val="bg1"/>
                </a:solidFill>
              </a:rPr>
              <a:t>lg n</a:t>
            </a:r>
            <a:r>
              <a:rPr lang="en-US" sz="2000" b="0" i="0" dirty="0">
                <a:solidFill>
                  <a:schemeClr val="bg1"/>
                </a:solidFill>
                <a:effectLst/>
                <a:latin typeface="Google Sans"/>
              </a:rPr>
              <a:t> ⌋</a:t>
            </a:r>
            <a:r>
              <a:rPr lang="it-IT" sz="2000" dirty="0">
                <a:solidFill>
                  <a:schemeClr val="bg1"/>
                </a:solidFill>
              </a:rPr>
              <a:t>. </a:t>
            </a:r>
          </a:p>
          <a:p>
            <a:pPr marL="457200" indent="-457200" algn="l">
              <a:buFont typeface="+mj-lt"/>
              <a:buAutoNum type="arabicPeriod"/>
            </a:pPr>
            <a:r>
              <a:rPr lang="it-IT" sz="2000" dirty="0">
                <a:solidFill>
                  <a:schemeClr val="bg1"/>
                </a:solidFill>
              </a:rPr>
              <a:t>Dimostrate che in qualsiasi sottoalbero di un max-heap, la radice del sottoalbero contiene il valore più grande che si trova in qualsiasi punto del sottoalbero. </a:t>
            </a:r>
          </a:p>
          <a:p>
            <a:pPr marL="457200" indent="-457200" algn="l">
              <a:buFont typeface="+mj-lt"/>
              <a:buAutoNum type="arabicPeriod"/>
            </a:pPr>
            <a:r>
              <a:rPr lang="it-IT" sz="2000" dirty="0">
                <a:solidFill>
                  <a:schemeClr val="bg1"/>
                </a:solidFill>
              </a:rPr>
              <a:t>Dove potrebbe risiedere in un max-heap il più piccolo elemento, supponendo che tutti gli elementi siano distinti? </a:t>
            </a:r>
          </a:p>
          <a:p>
            <a:pPr marL="457200" indent="-457200" algn="l">
              <a:buFont typeface="+mj-lt"/>
              <a:buAutoNum type="arabicPeriod"/>
            </a:pPr>
            <a:r>
              <a:rPr lang="it-IT" sz="2000" dirty="0">
                <a:solidFill>
                  <a:schemeClr val="bg1"/>
                </a:solidFill>
              </a:rPr>
              <a:t>Un array ordinato è un min-heap? </a:t>
            </a:r>
          </a:p>
          <a:p>
            <a:pPr marL="457200" indent="-457200" algn="l">
              <a:buFont typeface="+mj-lt"/>
              <a:buAutoNum type="arabicPeriod"/>
            </a:pPr>
            <a:r>
              <a:rPr lang="it-IT" sz="2000" dirty="0">
                <a:solidFill>
                  <a:schemeClr val="bg1"/>
                </a:solidFill>
              </a:rPr>
              <a:t>La sequenza 23, 17, 14, 6, 13, 10, 1, 5, 7, 12 e un max-heap?</a:t>
            </a:r>
          </a:p>
          <a:p>
            <a:pPr marL="457200" indent="-457200" algn="l">
              <a:buFont typeface="+mj-lt"/>
              <a:buAutoNum type="arabicPeriod"/>
            </a:pPr>
            <a:r>
              <a:rPr lang="it-IT" sz="2000" dirty="0">
                <a:solidFill>
                  <a:schemeClr val="bg1"/>
                </a:solidFill>
              </a:rPr>
              <a:t>Dimostrate che, nell’albero che rappresenta un heap di n elementi, le foglie sono i nodi con indici </a:t>
            </a:r>
            <a:r>
              <a:rPr lang="en-US" sz="2000" b="0" i="0" dirty="0">
                <a:solidFill>
                  <a:schemeClr val="bg1"/>
                </a:solidFill>
                <a:effectLst/>
                <a:latin typeface="Google Sans"/>
              </a:rPr>
              <a:t>⌊ </a:t>
            </a:r>
            <a:r>
              <a:rPr lang="it-IT" sz="2000" dirty="0">
                <a:solidFill>
                  <a:schemeClr val="bg1"/>
                </a:solidFill>
              </a:rPr>
              <a:t>n/2</a:t>
            </a:r>
            <a:r>
              <a:rPr lang="en-US" sz="2000" b="0" i="0" dirty="0">
                <a:solidFill>
                  <a:schemeClr val="bg1"/>
                </a:solidFill>
                <a:effectLst/>
                <a:latin typeface="Google Sans"/>
              </a:rPr>
              <a:t> ⌋</a:t>
            </a:r>
            <a:r>
              <a:rPr lang="it-IT" sz="2000" dirty="0">
                <a:solidFill>
                  <a:schemeClr val="bg1"/>
                </a:solidFill>
              </a:rPr>
              <a:t> + 1, </a:t>
            </a:r>
            <a:r>
              <a:rPr lang="en-US" sz="2000" b="0" i="0" dirty="0">
                <a:solidFill>
                  <a:schemeClr val="bg1"/>
                </a:solidFill>
                <a:effectLst/>
                <a:latin typeface="Google Sans"/>
              </a:rPr>
              <a:t>⌊ </a:t>
            </a:r>
            <a:r>
              <a:rPr lang="it-IT" sz="2000" dirty="0">
                <a:solidFill>
                  <a:schemeClr val="bg1"/>
                </a:solidFill>
              </a:rPr>
              <a:t>n/2 </a:t>
            </a:r>
            <a:r>
              <a:rPr lang="en-US" sz="2000" b="0" i="0" dirty="0">
                <a:solidFill>
                  <a:schemeClr val="bg1"/>
                </a:solidFill>
                <a:effectLst/>
                <a:latin typeface="Google Sans"/>
              </a:rPr>
              <a:t>⌋ </a:t>
            </a:r>
            <a:r>
              <a:rPr lang="it-IT" sz="2000" dirty="0">
                <a:solidFill>
                  <a:schemeClr val="bg1"/>
                </a:solidFill>
              </a:rPr>
              <a:t>+ 2,...,n.</a:t>
            </a:r>
            <a:endParaRPr lang="it-IT" sz="2000" b="0" i="0" dirty="0">
              <a:solidFill>
                <a:schemeClr val="bg1"/>
              </a:solidFill>
              <a:effectLst/>
              <a:latin typeface="Söhne"/>
            </a:endParaRPr>
          </a:p>
        </p:txBody>
      </p:sp>
    </p:spTree>
    <p:extLst>
      <p:ext uri="{BB962C8B-B14F-4D97-AF65-F5344CB8AC3E}">
        <p14:creationId xmlns:p14="http://schemas.microsoft.com/office/powerpoint/2010/main" val="42691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617B-7C15-E10A-B7A4-CE453016959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582BBEA-FBA9-91D2-5834-8546AC0D4702}"/>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614C2F1-D93D-FD68-9105-9206F0B88EA4}"/>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220D9F31-24A9-2FCF-3D3D-82877CB65183}"/>
              </a:ext>
            </a:extLst>
          </p:cNvPr>
          <p:cNvSpPr/>
          <p:nvPr/>
        </p:nvSpPr>
        <p:spPr>
          <a:xfrm>
            <a:off x="-1" y="74878"/>
            <a:ext cx="7601639"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F0FCFF"/>
                </a:solidFill>
                <a:latin typeface="Spline Sans" pitchFamily="34" charset="0"/>
                <a:ea typeface="Spline Sans" pitchFamily="34" charset="-122"/>
                <a:cs typeface="Spline Sans" pitchFamily="34" charset="-120"/>
              </a:rPr>
              <a:t>Esercizi</a:t>
            </a:r>
            <a:endParaRPr lang="en-US" sz="4374" dirty="0"/>
          </a:p>
        </p:txBody>
      </p:sp>
      <p:sp>
        <p:nvSpPr>
          <p:cNvPr id="6" name="Text 2">
            <a:extLst>
              <a:ext uri="{FF2B5EF4-FFF2-40B4-BE49-F238E27FC236}">
                <a16:creationId xmlns:a16="http://schemas.microsoft.com/office/drawing/2014/main" id="{337944E0-4769-716E-3494-77C2AAA769B1}"/>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buFont typeface="+mj-lt"/>
              <a:buAutoNum type="arabicPeriod"/>
            </a:pPr>
            <a:endParaRPr lang="it-IT" sz="2000" dirty="0">
              <a:solidFill>
                <a:schemeClr val="bg1"/>
              </a:solidFill>
            </a:endParaRPr>
          </a:p>
          <a:p>
            <a:pPr marL="457200" indent="-457200">
              <a:buFont typeface="+mj-lt"/>
              <a:buAutoNum type="arabicPeriod"/>
            </a:pPr>
            <a:endParaRPr lang="it-IT" sz="2000" dirty="0">
              <a:solidFill>
                <a:schemeClr val="bg1"/>
              </a:solidFill>
            </a:endParaRPr>
          </a:p>
          <a:p>
            <a:pPr algn="l"/>
            <a:r>
              <a:rPr lang="it-IT" sz="2000" b="1" i="0" dirty="0">
                <a:solidFill>
                  <a:srgbClr val="16FFBB"/>
                </a:solidFill>
                <a:effectLst/>
                <a:latin typeface="Söhne"/>
              </a:rPr>
              <a:t>Numero minimo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minimo di elementi quando tutti i livelli tranne l'ultimo sono completamente riempiti, e l'ultimo livello ha solo 1 elemento (cioè, l'elemento più a sinistra possibile). In questo caso, l'albero ha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1" baseline="30000" dirty="0">
                <a:solidFill>
                  <a:srgbClr val="ECECEC"/>
                </a:solidFill>
                <a:effectLst/>
                <a:latin typeface="KaTeX_Math"/>
              </a:rPr>
              <a:t>h</a:t>
            </a:r>
            <a:r>
              <a:rPr lang="it-IT" sz="2000" b="0" i="0" baseline="30000" dirty="0">
                <a:solidFill>
                  <a:srgbClr val="ECECEC"/>
                </a:solidFill>
                <a:effectLst/>
                <a:latin typeface="KaTeX_Main"/>
              </a:rPr>
              <a:t>−1</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KaTeX_Main"/>
              </a:rPr>
              <a:t>−1</a:t>
            </a:r>
            <a:r>
              <a:rPr lang="it-IT" sz="2000" b="0" i="0" dirty="0">
                <a:solidFill>
                  <a:srgbClr val="ECECEC"/>
                </a:solidFill>
                <a:effectLst/>
                <a:latin typeface="Söhne"/>
              </a:rPr>
              <a:t>. Quindi, il numero minimo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ℎ−1</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dirty="0">
                <a:solidFill>
                  <a:srgbClr val="ECECEC"/>
                </a:solidFill>
                <a:effectLst/>
                <a:latin typeface="Söhne"/>
              </a:rPr>
              <a:t>.</a:t>
            </a:r>
          </a:p>
          <a:p>
            <a:pPr algn="l"/>
            <a:r>
              <a:rPr lang="it-IT" sz="2000" b="1" i="0" dirty="0">
                <a:solidFill>
                  <a:srgbClr val="16FFBB"/>
                </a:solidFill>
                <a:effectLst/>
                <a:latin typeface="Söhne"/>
              </a:rPr>
              <a:t>Numero massimo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massimo di elementi quando tutti i livelli sono completamente riempiti. Questo significa che abbiamo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0" baseline="30000" dirty="0">
                <a:solidFill>
                  <a:srgbClr val="ECECEC"/>
                </a:solidFill>
                <a:effectLst/>
                <a:latin typeface="KaTeX_Main"/>
              </a:rPr>
              <a:t>ℎ</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Söhne"/>
              </a:rPr>
              <a:t>. Quindi, il numero massimo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baseline="30000" dirty="0">
                <a:solidFill>
                  <a:srgbClr val="16FFBB"/>
                </a:solidFill>
                <a:effectLst/>
                <a:latin typeface="KaTeX_Main"/>
              </a:rPr>
              <a:t>+1</a:t>
            </a:r>
            <a:r>
              <a:rPr lang="it-IT" sz="2000" b="0" i="0" dirty="0">
                <a:solidFill>
                  <a:srgbClr val="16FFBB"/>
                </a:solidFill>
                <a:effectLst/>
                <a:latin typeface="KaTeX_Main"/>
              </a:rPr>
              <a:t>−1</a:t>
            </a:r>
            <a:r>
              <a:rPr lang="it-IT" sz="2000" b="0" i="0" dirty="0">
                <a:solidFill>
                  <a:srgbClr val="ECECEC"/>
                </a:solidFill>
                <a:effectLst/>
                <a:latin typeface="Söhne"/>
              </a:rPr>
              <a:t>, utilizzando la formula della somma di una serie geometrica.</a:t>
            </a:r>
          </a:p>
          <a:p>
            <a:endParaRPr lang="it-IT" sz="2000" dirty="0">
              <a:solidFill>
                <a:schemeClr val="bg1"/>
              </a:solidFill>
            </a:endParaRPr>
          </a:p>
        </p:txBody>
      </p:sp>
    </p:spTree>
    <p:extLst>
      <p:ext uri="{BB962C8B-B14F-4D97-AF65-F5344CB8AC3E}">
        <p14:creationId xmlns:p14="http://schemas.microsoft.com/office/powerpoint/2010/main" val="220666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94488-BB82-0F2A-5FDD-06A6632E9EB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729FB6-AC36-EAB3-B42E-CEEFA527F84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D8D9764-40B2-9277-84E8-4A58D430CB9B}"/>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EFEB4A86-CEB1-8791-3C7A-F8F08CDCBA64}"/>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Operazioni</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sugli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B817EC08-6737-75B8-DA02-1C7AE5251B8E}"/>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rgbClr val="16FFBB"/>
                </a:solidFill>
              </a:rPr>
              <a:t>Max-</a:t>
            </a:r>
            <a:r>
              <a:rPr lang="it-IT" sz="2000" dirty="0" err="1">
                <a:solidFill>
                  <a:srgbClr val="16FFBB"/>
                </a:solidFill>
              </a:rPr>
              <a:t>Heapify</a:t>
            </a:r>
            <a:r>
              <a:rPr lang="it-IT" sz="2000" dirty="0">
                <a:solidFill>
                  <a:srgbClr val="16FFBB"/>
                </a:solidFill>
              </a:rPr>
              <a:t> (Min-</a:t>
            </a:r>
            <a:r>
              <a:rPr lang="it-IT" sz="2000" dirty="0" err="1">
                <a:solidFill>
                  <a:srgbClr val="16FFBB"/>
                </a:solidFill>
              </a:rPr>
              <a:t>Heapify</a:t>
            </a:r>
            <a:r>
              <a:rPr lang="it-IT" sz="2000" dirty="0">
                <a:solidFill>
                  <a:srgbClr val="16FFBB"/>
                </a:solidFill>
              </a:rPr>
              <a:t>) </a:t>
            </a:r>
            <a:r>
              <a:rPr lang="it-IT" sz="2000" dirty="0">
                <a:solidFill>
                  <a:schemeClr val="bg1"/>
                </a:solidFill>
              </a:rPr>
              <a:t>è un importante subroutine per manipolare i max-heap. </a:t>
            </a:r>
          </a:p>
          <a:p>
            <a:pPr marL="342900" indent="-342900" algn="l">
              <a:buFont typeface="Arial" panose="020B0604020202020204" pitchFamily="34" charset="0"/>
              <a:buChar char="•"/>
            </a:pPr>
            <a:r>
              <a:rPr lang="it-IT" sz="2000" dirty="0">
                <a:solidFill>
                  <a:schemeClr val="bg1"/>
                </a:solidFill>
              </a:rPr>
              <a:t>I suoi input sono un array </a:t>
            </a:r>
            <a:r>
              <a:rPr lang="it-IT" sz="2000" dirty="0">
                <a:solidFill>
                  <a:srgbClr val="16FFBB"/>
                </a:solidFill>
              </a:rPr>
              <a:t>A</a:t>
            </a:r>
            <a:r>
              <a:rPr lang="it-IT" sz="2000" dirty="0">
                <a:solidFill>
                  <a:schemeClr val="bg1"/>
                </a:solidFill>
              </a:rPr>
              <a:t> e un indice </a:t>
            </a:r>
            <a:r>
              <a:rPr lang="it-IT" sz="2000" dirty="0">
                <a:solidFill>
                  <a:srgbClr val="16FFBB"/>
                </a:solidFill>
              </a:rPr>
              <a:t>i</a:t>
            </a:r>
            <a:r>
              <a:rPr lang="it-IT" sz="2000" dirty="0">
                <a:solidFill>
                  <a:schemeClr val="bg1"/>
                </a:solidFill>
              </a:rPr>
              <a:t> dell’array. Quando viene chiamata questa subroutine, si suppone che gli alberi binari con radici in </a:t>
            </a:r>
            <a:r>
              <a:rPr lang="it-IT" sz="2000" dirty="0">
                <a:solidFill>
                  <a:srgbClr val="16FFBB"/>
                </a:solidFill>
              </a:rPr>
              <a:t>LEFT(i)</a:t>
            </a:r>
            <a:r>
              <a:rPr lang="it-IT" sz="2000" dirty="0">
                <a:solidFill>
                  <a:schemeClr val="bg1"/>
                </a:solidFill>
              </a:rPr>
              <a:t> e </a:t>
            </a:r>
            <a:r>
              <a:rPr lang="it-IT" sz="2000" dirty="0">
                <a:solidFill>
                  <a:srgbClr val="16FFBB"/>
                </a:solidFill>
              </a:rPr>
              <a:t>RIGHT(i)</a:t>
            </a:r>
            <a:r>
              <a:rPr lang="it-IT" sz="2000" dirty="0">
                <a:solidFill>
                  <a:schemeClr val="bg1"/>
                </a:solidFill>
              </a:rPr>
              <a:t> siano </a:t>
            </a:r>
            <a:r>
              <a:rPr lang="it-IT" sz="2000" dirty="0">
                <a:solidFill>
                  <a:srgbClr val="16FFBB"/>
                </a:solidFill>
              </a:rPr>
              <a:t>max-heap</a:t>
            </a:r>
            <a:r>
              <a:rPr lang="it-IT" sz="2000" dirty="0">
                <a:solidFill>
                  <a:schemeClr val="bg1"/>
                </a:solidFill>
              </a:rPr>
              <a:t>, ma che </a:t>
            </a:r>
            <a:r>
              <a:rPr lang="it-IT" sz="2000" dirty="0">
                <a:solidFill>
                  <a:srgbClr val="16FFBB"/>
                </a:solidFill>
              </a:rPr>
              <a:t>A[i]</a:t>
            </a:r>
            <a:r>
              <a:rPr lang="it-IT" sz="2000" dirty="0">
                <a:solidFill>
                  <a:schemeClr val="bg1"/>
                </a:solidFill>
              </a:rPr>
              <a:t> possa essere più piccolo dei suoi figli, violando così la proprietà del max-heap. </a:t>
            </a:r>
          </a:p>
          <a:p>
            <a:pPr marL="342900" indent="-342900" algn="l">
              <a:buFont typeface="Arial" panose="020B0604020202020204" pitchFamily="34" charset="0"/>
              <a:buChar char="•"/>
            </a:pPr>
            <a:r>
              <a:rPr lang="it-IT" sz="2000" dirty="0">
                <a:solidFill>
                  <a:schemeClr val="bg1"/>
                </a:solidFill>
              </a:rPr>
              <a:t>La funzione di </a:t>
            </a:r>
            <a:r>
              <a:rPr lang="it-IT" sz="2000" dirty="0">
                <a:solidFill>
                  <a:srgbClr val="16FFBB"/>
                </a:solidFill>
              </a:rPr>
              <a:t>MAX-HEAPIFY</a:t>
            </a:r>
            <a:r>
              <a:rPr lang="it-IT" sz="2000" dirty="0">
                <a:solidFill>
                  <a:schemeClr val="bg1"/>
                </a:solidFill>
              </a:rPr>
              <a:t> e consentire al valore </a:t>
            </a:r>
            <a:r>
              <a:rPr lang="it-IT" sz="2000" dirty="0">
                <a:solidFill>
                  <a:srgbClr val="16FFBB"/>
                </a:solidFill>
              </a:rPr>
              <a:t>A[i]</a:t>
            </a:r>
            <a:r>
              <a:rPr lang="it-IT" sz="2000" dirty="0">
                <a:solidFill>
                  <a:schemeClr val="bg1"/>
                </a:solidFill>
              </a:rPr>
              <a:t> di “scendere” nel max-heap in modo che il sottoalbero con radice di indice i diventi un max-heap.</a:t>
            </a:r>
            <a:endParaRPr lang="it-IT" sz="2000" b="0" i="0" dirty="0">
              <a:solidFill>
                <a:schemeClr val="bg1"/>
              </a:solidFill>
              <a:effectLst/>
              <a:latin typeface="Söhne"/>
            </a:endParaRPr>
          </a:p>
        </p:txBody>
      </p:sp>
      <p:grpSp>
        <p:nvGrpSpPr>
          <p:cNvPr id="40" name="Gruppo 39">
            <a:extLst>
              <a:ext uri="{FF2B5EF4-FFF2-40B4-BE49-F238E27FC236}">
                <a16:creationId xmlns:a16="http://schemas.microsoft.com/office/drawing/2014/main" id="{016BBA93-EC39-F255-7FA5-A9C07BBBBD79}"/>
              </a:ext>
            </a:extLst>
          </p:cNvPr>
          <p:cNvGrpSpPr/>
          <p:nvPr/>
        </p:nvGrpSpPr>
        <p:grpSpPr>
          <a:xfrm>
            <a:off x="550683" y="3591273"/>
            <a:ext cx="4773600" cy="3149280"/>
            <a:chOff x="550683" y="3591273"/>
            <a:chExt cx="4773600" cy="3149280"/>
          </a:xfrm>
        </p:grpSpPr>
        <mc:AlternateContent xmlns:mc="http://schemas.openxmlformats.org/markup-compatibility/2006" xmlns:p14="http://schemas.microsoft.com/office/powerpoint/2010/main">
          <mc:Choice Requires="p14">
            <p:contentPart p14:bwMode="auto" r:id="rId4">
              <p14:nvContentPartPr>
                <p14:cNvPr id="8" name="Input penna 7">
                  <a:extLst>
                    <a:ext uri="{FF2B5EF4-FFF2-40B4-BE49-F238E27FC236}">
                      <a16:creationId xmlns:a16="http://schemas.microsoft.com/office/drawing/2014/main" id="{310C7822-4E24-B757-4911-7CFDC5C78B93}"/>
                    </a:ext>
                  </a:extLst>
                </p14:cNvPr>
                <p14:cNvContentPartPr/>
                <p14:nvPr/>
              </p14:nvContentPartPr>
              <p14:xfrm>
                <a:off x="550683" y="6102273"/>
                <a:ext cx="375840" cy="516960"/>
              </p14:xfrm>
            </p:contentPart>
          </mc:Choice>
          <mc:Fallback xmlns="">
            <p:pic>
              <p:nvPicPr>
                <p:cNvPr id="8" name="Input penna 7">
                  <a:extLst>
                    <a:ext uri="{FF2B5EF4-FFF2-40B4-BE49-F238E27FC236}">
                      <a16:creationId xmlns:a16="http://schemas.microsoft.com/office/drawing/2014/main" id="{310C7822-4E24-B757-4911-7CFDC5C78B93}"/>
                    </a:ext>
                  </a:extLst>
                </p:cNvPr>
                <p:cNvPicPr/>
                <p:nvPr/>
              </p:nvPicPr>
              <p:blipFill>
                <a:blip r:embed="rId5"/>
                <a:stretch>
                  <a:fillRect/>
                </a:stretch>
              </p:blipFill>
              <p:spPr>
                <a:xfrm>
                  <a:off x="544563" y="6096153"/>
                  <a:ext cx="3880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put penna 8">
                  <a:extLst>
                    <a:ext uri="{FF2B5EF4-FFF2-40B4-BE49-F238E27FC236}">
                      <a16:creationId xmlns:a16="http://schemas.microsoft.com/office/drawing/2014/main" id="{54984A7E-BE35-1CB8-5048-748E27C29F97}"/>
                    </a:ext>
                  </a:extLst>
                </p14:cNvPr>
                <p14:cNvContentPartPr/>
                <p14:nvPr/>
              </p14:nvContentPartPr>
              <p14:xfrm>
                <a:off x="1429443" y="5926233"/>
                <a:ext cx="345960" cy="695880"/>
              </p14:xfrm>
            </p:contentPart>
          </mc:Choice>
          <mc:Fallback xmlns="">
            <p:pic>
              <p:nvPicPr>
                <p:cNvPr id="9" name="Input penna 8">
                  <a:extLst>
                    <a:ext uri="{FF2B5EF4-FFF2-40B4-BE49-F238E27FC236}">
                      <a16:creationId xmlns:a16="http://schemas.microsoft.com/office/drawing/2014/main" id="{54984A7E-BE35-1CB8-5048-748E27C29F97}"/>
                    </a:ext>
                  </a:extLst>
                </p:cNvPr>
                <p:cNvPicPr/>
                <p:nvPr/>
              </p:nvPicPr>
              <p:blipFill>
                <a:blip r:embed="rId7"/>
                <a:stretch>
                  <a:fillRect/>
                </a:stretch>
              </p:blipFill>
              <p:spPr>
                <a:xfrm>
                  <a:off x="1423323" y="5920113"/>
                  <a:ext cx="35820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put penna 9">
                  <a:extLst>
                    <a:ext uri="{FF2B5EF4-FFF2-40B4-BE49-F238E27FC236}">
                      <a16:creationId xmlns:a16="http://schemas.microsoft.com/office/drawing/2014/main" id="{458E9034-F390-0431-198E-3F1AEE04BF84}"/>
                    </a:ext>
                  </a:extLst>
                </p14:cNvPr>
                <p14:cNvContentPartPr/>
                <p14:nvPr/>
              </p14:nvContentPartPr>
              <p14:xfrm>
                <a:off x="2148003" y="6107313"/>
                <a:ext cx="552240" cy="633240"/>
              </p14:xfrm>
            </p:contentPart>
          </mc:Choice>
          <mc:Fallback xmlns="">
            <p:pic>
              <p:nvPicPr>
                <p:cNvPr id="10" name="Input penna 9">
                  <a:extLst>
                    <a:ext uri="{FF2B5EF4-FFF2-40B4-BE49-F238E27FC236}">
                      <a16:creationId xmlns:a16="http://schemas.microsoft.com/office/drawing/2014/main" id="{458E9034-F390-0431-198E-3F1AEE04BF84}"/>
                    </a:ext>
                  </a:extLst>
                </p:cNvPr>
                <p:cNvPicPr/>
                <p:nvPr/>
              </p:nvPicPr>
              <p:blipFill>
                <a:blip r:embed="rId9"/>
                <a:stretch>
                  <a:fillRect/>
                </a:stretch>
              </p:blipFill>
              <p:spPr>
                <a:xfrm>
                  <a:off x="2141883" y="6101193"/>
                  <a:ext cx="56448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put penna 15">
                  <a:extLst>
                    <a:ext uri="{FF2B5EF4-FFF2-40B4-BE49-F238E27FC236}">
                      <a16:creationId xmlns:a16="http://schemas.microsoft.com/office/drawing/2014/main" id="{0779068D-CBD4-E448-4A2C-546F33C291AD}"/>
                    </a:ext>
                  </a:extLst>
                </p14:cNvPr>
                <p14:cNvContentPartPr/>
                <p14:nvPr/>
              </p14:nvContentPartPr>
              <p14:xfrm>
                <a:off x="2919123" y="5166273"/>
                <a:ext cx="206640" cy="340920"/>
              </p14:xfrm>
            </p:contentPart>
          </mc:Choice>
          <mc:Fallback xmlns="">
            <p:pic>
              <p:nvPicPr>
                <p:cNvPr id="16" name="Input penna 15">
                  <a:extLst>
                    <a:ext uri="{FF2B5EF4-FFF2-40B4-BE49-F238E27FC236}">
                      <a16:creationId xmlns:a16="http://schemas.microsoft.com/office/drawing/2014/main" id="{0779068D-CBD4-E448-4A2C-546F33C291AD}"/>
                    </a:ext>
                  </a:extLst>
                </p:cNvPr>
                <p:cNvPicPr/>
                <p:nvPr/>
              </p:nvPicPr>
              <p:blipFill>
                <a:blip r:embed="rId11"/>
                <a:stretch>
                  <a:fillRect/>
                </a:stretch>
              </p:blipFill>
              <p:spPr>
                <a:xfrm>
                  <a:off x="2913003" y="5160153"/>
                  <a:ext cx="2188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put penna 16">
                  <a:extLst>
                    <a:ext uri="{FF2B5EF4-FFF2-40B4-BE49-F238E27FC236}">
                      <a16:creationId xmlns:a16="http://schemas.microsoft.com/office/drawing/2014/main" id="{C14992F3-B697-F409-97A8-804874B282E7}"/>
                    </a:ext>
                  </a:extLst>
                </p14:cNvPr>
                <p14:cNvContentPartPr/>
                <p14:nvPr/>
              </p14:nvContentPartPr>
              <p14:xfrm>
                <a:off x="2963403" y="5320713"/>
                <a:ext cx="252720" cy="11880"/>
              </p14:xfrm>
            </p:contentPart>
          </mc:Choice>
          <mc:Fallback xmlns="">
            <p:pic>
              <p:nvPicPr>
                <p:cNvPr id="17" name="Input penna 16">
                  <a:extLst>
                    <a:ext uri="{FF2B5EF4-FFF2-40B4-BE49-F238E27FC236}">
                      <a16:creationId xmlns:a16="http://schemas.microsoft.com/office/drawing/2014/main" id="{C14992F3-B697-F409-97A8-804874B282E7}"/>
                    </a:ext>
                  </a:extLst>
                </p:cNvPr>
                <p:cNvPicPr/>
                <p:nvPr/>
              </p:nvPicPr>
              <p:blipFill>
                <a:blip r:embed="rId13"/>
                <a:stretch>
                  <a:fillRect/>
                </a:stretch>
              </p:blipFill>
              <p:spPr>
                <a:xfrm>
                  <a:off x="2957283" y="5314593"/>
                  <a:ext cx="264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put penna 23">
                  <a:extLst>
                    <a:ext uri="{FF2B5EF4-FFF2-40B4-BE49-F238E27FC236}">
                      <a16:creationId xmlns:a16="http://schemas.microsoft.com/office/drawing/2014/main" id="{1232A081-1C1D-D043-7270-3AE86A93305F}"/>
                    </a:ext>
                  </a:extLst>
                </p14:cNvPr>
                <p14:cNvContentPartPr/>
                <p14:nvPr/>
              </p14:nvContentPartPr>
              <p14:xfrm>
                <a:off x="3470283" y="3591273"/>
                <a:ext cx="12600" cy="285480"/>
              </p14:xfrm>
            </p:contentPart>
          </mc:Choice>
          <mc:Fallback xmlns="">
            <p:pic>
              <p:nvPicPr>
                <p:cNvPr id="24" name="Input penna 23">
                  <a:extLst>
                    <a:ext uri="{FF2B5EF4-FFF2-40B4-BE49-F238E27FC236}">
                      <a16:creationId xmlns:a16="http://schemas.microsoft.com/office/drawing/2014/main" id="{1232A081-1C1D-D043-7270-3AE86A93305F}"/>
                    </a:ext>
                  </a:extLst>
                </p:cNvPr>
                <p:cNvPicPr/>
                <p:nvPr/>
              </p:nvPicPr>
              <p:blipFill>
                <a:blip r:embed="rId15"/>
                <a:stretch>
                  <a:fillRect/>
                </a:stretch>
              </p:blipFill>
              <p:spPr>
                <a:xfrm>
                  <a:off x="3464163" y="3585153"/>
                  <a:ext cx="248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put penna 24">
                  <a:extLst>
                    <a:ext uri="{FF2B5EF4-FFF2-40B4-BE49-F238E27FC236}">
                      <a16:creationId xmlns:a16="http://schemas.microsoft.com/office/drawing/2014/main" id="{7F954C1B-D0B0-7C3F-BF6F-89119FEE54DB}"/>
                    </a:ext>
                  </a:extLst>
                </p14:cNvPr>
                <p14:cNvContentPartPr/>
                <p14:nvPr/>
              </p14:nvContentPartPr>
              <p14:xfrm>
                <a:off x="3580083" y="3635193"/>
                <a:ext cx="154800" cy="244080"/>
              </p14:xfrm>
            </p:contentPart>
          </mc:Choice>
          <mc:Fallback xmlns="">
            <p:pic>
              <p:nvPicPr>
                <p:cNvPr id="25" name="Input penna 24">
                  <a:extLst>
                    <a:ext uri="{FF2B5EF4-FFF2-40B4-BE49-F238E27FC236}">
                      <a16:creationId xmlns:a16="http://schemas.microsoft.com/office/drawing/2014/main" id="{7F954C1B-D0B0-7C3F-BF6F-89119FEE54DB}"/>
                    </a:ext>
                  </a:extLst>
                </p:cNvPr>
                <p:cNvPicPr/>
                <p:nvPr/>
              </p:nvPicPr>
              <p:blipFill>
                <a:blip r:embed="rId17"/>
                <a:stretch>
                  <a:fillRect/>
                </a:stretch>
              </p:blipFill>
              <p:spPr>
                <a:xfrm>
                  <a:off x="3573963" y="3629073"/>
                  <a:ext cx="167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put penna 29">
                  <a:extLst>
                    <a:ext uri="{FF2B5EF4-FFF2-40B4-BE49-F238E27FC236}">
                      <a16:creationId xmlns:a16="http://schemas.microsoft.com/office/drawing/2014/main" id="{F0555CA5-11C2-9CC2-C680-18DA1DF9017A}"/>
                    </a:ext>
                  </a:extLst>
                </p14:cNvPr>
                <p14:cNvContentPartPr/>
                <p14:nvPr/>
              </p14:nvContentPartPr>
              <p14:xfrm>
                <a:off x="2588643" y="3976473"/>
                <a:ext cx="758880" cy="276120"/>
              </p14:xfrm>
            </p:contentPart>
          </mc:Choice>
          <mc:Fallback xmlns="">
            <p:pic>
              <p:nvPicPr>
                <p:cNvPr id="30" name="Input penna 29">
                  <a:extLst>
                    <a:ext uri="{FF2B5EF4-FFF2-40B4-BE49-F238E27FC236}">
                      <a16:creationId xmlns:a16="http://schemas.microsoft.com/office/drawing/2014/main" id="{F0555CA5-11C2-9CC2-C680-18DA1DF9017A}"/>
                    </a:ext>
                  </a:extLst>
                </p:cNvPr>
                <p:cNvPicPr/>
                <p:nvPr/>
              </p:nvPicPr>
              <p:blipFill>
                <a:blip r:embed="rId19"/>
                <a:stretch>
                  <a:fillRect/>
                </a:stretch>
              </p:blipFill>
              <p:spPr>
                <a:xfrm>
                  <a:off x="2582523" y="3970353"/>
                  <a:ext cx="771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put penna 18">
                  <a:extLst>
                    <a:ext uri="{FF2B5EF4-FFF2-40B4-BE49-F238E27FC236}">
                      <a16:creationId xmlns:a16="http://schemas.microsoft.com/office/drawing/2014/main" id="{645AF5A2-EC5C-36EE-F075-21A234BEEC27}"/>
                    </a:ext>
                  </a:extLst>
                </p14:cNvPr>
                <p14:cNvContentPartPr/>
                <p14:nvPr/>
              </p14:nvContentPartPr>
              <p14:xfrm>
                <a:off x="3929643" y="5154753"/>
                <a:ext cx="346320" cy="495360"/>
              </p14:xfrm>
            </p:contentPart>
          </mc:Choice>
          <mc:Fallback xmlns="">
            <p:pic>
              <p:nvPicPr>
                <p:cNvPr id="19" name="Input penna 18">
                  <a:extLst>
                    <a:ext uri="{FF2B5EF4-FFF2-40B4-BE49-F238E27FC236}">
                      <a16:creationId xmlns:a16="http://schemas.microsoft.com/office/drawing/2014/main" id="{645AF5A2-EC5C-36EE-F075-21A234BEEC27}"/>
                    </a:ext>
                  </a:extLst>
                </p:cNvPr>
                <p:cNvPicPr/>
                <p:nvPr/>
              </p:nvPicPr>
              <p:blipFill>
                <a:blip r:embed="rId21"/>
                <a:stretch>
                  <a:fillRect/>
                </a:stretch>
              </p:blipFill>
              <p:spPr>
                <a:xfrm>
                  <a:off x="3923523" y="5148633"/>
                  <a:ext cx="35856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put penna 19">
                  <a:extLst>
                    <a:ext uri="{FF2B5EF4-FFF2-40B4-BE49-F238E27FC236}">
                      <a16:creationId xmlns:a16="http://schemas.microsoft.com/office/drawing/2014/main" id="{0F48509D-B137-6EAB-7F2D-6219EAA91631}"/>
                    </a:ext>
                  </a:extLst>
                </p14:cNvPr>
                <p14:cNvContentPartPr/>
                <p14:nvPr/>
              </p14:nvContentPartPr>
              <p14:xfrm>
                <a:off x="4841883" y="5210193"/>
                <a:ext cx="482400" cy="497880"/>
              </p14:xfrm>
            </p:contentPart>
          </mc:Choice>
          <mc:Fallback xmlns="">
            <p:pic>
              <p:nvPicPr>
                <p:cNvPr id="20" name="Input penna 19">
                  <a:extLst>
                    <a:ext uri="{FF2B5EF4-FFF2-40B4-BE49-F238E27FC236}">
                      <a16:creationId xmlns:a16="http://schemas.microsoft.com/office/drawing/2014/main" id="{0F48509D-B137-6EAB-7F2D-6219EAA91631}"/>
                    </a:ext>
                  </a:extLst>
                </p:cNvPr>
                <p:cNvPicPr/>
                <p:nvPr/>
              </p:nvPicPr>
              <p:blipFill>
                <a:blip r:embed="rId23"/>
                <a:stretch>
                  <a:fillRect/>
                </a:stretch>
              </p:blipFill>
              <p:spPr>
                <a:xfrm>
                  <a:off x="4835763" y="5204073"/>
                  <a:ext cx="49464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put penna 26">
                  <a:extLst>
                    <a:ext uri="{FF2B5EF4-FFF2-40B4-BE49-F238E27FC236}">
                      <a16:creationId xmlns:a16="http://schemas.microsoft.com/office/drawing/2014/main" id="{107543E3-B5DC-4569-E93C-6A7447C3D86B}"/>
                    </a:ext>
                  </a:extLst>
                </p14:cNvPr>
                <p14:cNvContentPartPr/>
                <p14:nvPr/>
              </p14:nvContentPartPr>
              <p14:xfrm>
                <a:off x="4527603" y="4450953"/>
                <a:ext cx="360" cy="230400"/>
              </p14:xfrm>
            </p:contentPart>
          </mc:Choice>
          <mc:Fallback xmlns="">
            <p:pic>
              <p:nvPicPr>
                <p:cNvPr id="27" name="Input penna 26">
                  <a:extLst>
                    <a:ext uri="{FF2B5EF4-FFF2-40B4-BE49-F238E27FC236}">
                      <a16:creationId xmlns:a16="http://schemas.microsoft.com/office/drawing/2014/main" id="{107543E3-B5DC-4569-E93C-6A7447C3D86B}"/>
                    </a:ext>
                  </a:extLst>
                </p:cNvPr>
                <p:cNvPicPr/>
                <p:nvPr/>
              </p:nvPicPr>
              <p:blipFill>
                <a:blip r:embed="rId25"/>
                <a:stretch>
                  <a:fillRect/>
                </a:stretch>
              </p:blipFill>
              <p:spPr>
                <a:xfrm>
                  <a:off x="4521483" y="4444833"/>
                  <a:ext cx="1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put penna 27">
                  <a:extLst>
                    <a:ext uri="{FF2B5EF4-FFF2-40B4-BE49-F238E27FC236}">
                      <a16:creationId xmlns:a16="http://schemas.microsoft.com/office/drawing/2014/main" id="{EA5FADDF-EF26-7A5B-B246-99FC84F108CB}"/>
                    </a:ext>
                  </a:extLst>
                </p14:cNvPr>
                <p14:cNvContentPartPr/>
                <p14:nvPr/>
              </p14:nvContentPartPr>
              <p14:xfrm>
                <a:off x="4659003" y="4493793"/>
                <a:ext cx="213120" cy="200520"/>
              </p14:xfrm>
            </p:contentPart>
          </mc:Choice>
          <mc:Fallback xmlns="">
            <p:pic>
              <p:nvPicPr>
                <p:cNvPr id="28" name="Input penna 27">
                  <a:extLst>
                    <a:ext uri="{FF2B5EF4-FFF2-40B4-BE49-F238E27FC236}">
                      <a16:creationId xmlns:a16="http://schemas.microsoft.com/office/drawing/2014/main" id="{EA5FADDF-EF26-7A5B-B246-99FC84F108CB}"/>
                    </a:ext>
                  </a:extLst>
                </p:cNvPr>
                <p:cNvPicPr/>
                <p:nvPr/>
              </p:nvPicPr>
              <p:blipFill>
                <a:blip r:embed="rId27"/>
                <a:stretch>
                  <a:fillRect/>
                </a:stretch>
              </p:blipFill>
              <p:spPr>
                <a:xfrm>
                  <a:off x="4652883" y="4487673"/>
                  <a:ext cx="225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put penna 28">
                  <a:extLst>
                    <a:ext uri="{FF2B5EF4-FFF2-40B4-BE49-F238E27FC236}">
                      <a16:creationId xmlns:a16="http://schemas.microsoft.com/office/drawing/2014/main" id="{08B54D0D-B29F-7486-13DC-A84FD9AE6F7F}"/>
                    </a:ext>
                  </a:extLst>
                </p14:cNvPr>
                <p14:cNvContentPartPr/>
                <p14:nvPr/>
              </p14:nvContentPartPr>
              <p14:xfrm>
                <a:off x="4031883" y="4076193"/>
                <a:ext cx="435960" cy="357120"/>
              </p14:xfrm>
            </p:contentPart>
          </mc:Choice>
          <mc:Fallback xmlns="">
            <p:pic>
              <p:nvPicPr>
                <p:cNvPr id="29" name="Input penna 28">
                  <a:extLst>
                    <a:ext uri="{FF2B5EF4-FFF2-40B4-BE49-F238E27FC236}">
                      <a16:creationId xmlns:a16="http://schemas.microsoft.com/office/drawing/2014/main" id="{08B54D0D-B29F-7486-13DC-A84FD9AE6F7F}"/>
                    </a:ext>
                  </a:extLst>
                </p:cNvPr>
                <p:cNvPicPr/>
                <p:nvPr/>
              </p:nvPicPr>
              <p:blipFill>
                <a:blip r:embed="rId29"/>
                <a:stretch>
                  <a:fillRect/>
                </a:stretch>
              </p:blipFill>
              <p:spPr>
                <a:xfrm>
                  <a:off x="4025763" y="4070073"/>
                  <a:ext cx="4482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put penna 30">
                  <a:extLst>
                    <a:ext uri="{FF2B5EF4-FFF2-40B4-BE49-F238E27FC236}">
                      <a16:creationId xmlns:a16="http://schemas.microsoft.com/office/drawing/2014/main" id="{24B29AB2-2275-57A1-B929-398860B60842}"/>
                    </a:ext>
                  </a:extLst>
                </p14:cNvPr>
                <p14:cNvContentPartPr/>
                <p14:nvPr/>
              </p14:nvContentPartPr>
              <p14:xfrm>
                <a:off x="4296123" y="4785033"/>
                <a:ext cx="234720" cy="227880"/>
              </p14:xfrm>
            </p:contentPart>
          </mc:Choice>
          <mc:Fallback xmlns="">
            <p:pic>
              <p:nvPicPr>
                <p:cNvPr id="31" name="Input penna 30">
                  <a:extLst>
                    <a:ext uri="{FF2B5EF4-FFF2-40B4-BE49-F238E27FC236}">
                      <a16:creationId xmlns:a16="http://schemas.microsoft.com/office/drawing/2014/main" id="{24B29AB2-2275-57A1-B929-398860B60842}"/>
                    </a:ext>
                  </a:extLst>
                </p:cNvPr>
                <p:cNvPicPr/>
                <p:nvPr/>
              </p:nvPicPr>
              <p:blipFill>
                <a:blip r:embed="rId31"/>
                <a:stretch>
                  <a:fillRect/>
                </a:stretch>
              </p:blipFill>
              <p:spPr>
                <a:xfrm>
                  <a:off x="4290003" y="4778913"/>
                  <a:ext cx="246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put penna 31">
                  <a:extLst>
                    <a:ext uri="{FF2B5EF4-FFF2-40B4-BE49-F238E27FC236}">
                      <a16:creationId xmlns:a16="http://schemas.microsoft.com/office/drawing/2014/main" id="{8868A80A-8629-41D4-8A6B-8672A85A8706}"/>
                    </a:ext>
                  </a:extLst>
                </p14:cNvPr>
                <p14:cNvContentPartPr/>
                <p14:nvPr/>
              </p14:nvContentPartPr>
              <p14:xfrm>
                <a:off x="4891203" y="4847313"/>
                <a:ext cx="311760" cy="285480"/>
              </p14:xfrm>
            </p:contentPart>
          </mc:Choice>
          <mc:Fallback xmlns="">
            <p:pic>
              <p:nvPicPr>
                <p:cNvPr id="32" name="Input penna 31">
                  <a:extLst>
                    <a:ext uri="{FF2B5EF4-FFF2-40B4-BE49-F238E27FC236}">
                      <a16:creationId xmlns:a16="http://schemas.microsoft.com/office/drawing/2014/main" id="{8868A80A-8629-41D4-8A6B-8672A85A8706}"/>
                    </a:ext>
                  </a:extLst>
                </p:cNvPr>
                <p:cNvPicPr/>
                <p:nvPr/>
              </p:nvPicPr>
              <p:blipFill>
                <a:blip r:embed="rId33"/>
                <a:stretch>
                  <a:fillRect/>
                </a:stretch>
              </p:blipFill>
              <p:spPr>
                <a:xfrm>
                  <a:off x="4885083" y="4841193"/>
                  <a:ext cx="324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put penna 32">
                  <a:extLst>
                    <a:ext uri="{FF2B5EF4-FFF2-40B4-BE49-F238E27FC236}">
                      <a16:creationId xmlns:a16="http://schemas.microsoft.com/office/drawing/2014/main" id="{FF48B2D7-84F1-C31F-8ECF-AFEC2BED258C}"/>
                    </a:ext>
                  </a:extLst>
                </p14:cNvPr>
                <p14:cNvContentPartPr/>
                <p14:nvPr/>
              </p14:nvContentPartPr>
              <p14:xfrm>
                <a:off x="2467323" y="4725993"/>
                <a:ext cx="536400" cy="355680"/>
              </p14:xfrm>
            </p:contentPart>
          </mc:Choice>
          <mc:Fallback xmlns="">
            <p:pic>
              <p:nvPicPr>
                <p:cNvPr id="33" name="Input penna 32">
                  <a:extLst>
                    <a:ext uri="{FF2B5EF4-FFF2-40B4-BE49-F238E27FC236}">
                      <a16:creationId xmlns:a16="http://schemas.microsoft.com/office/drawing/2014/main" id="{FF48B2D7-84F1-C31F-8ECF-AFEC2BED258C}"/>
                    </a:ext>
                  </a:extLst>
                </p:cNvPr>
                <p:cNvPicPr/>
                <p:nvPr/>
              </p:nvPicPr>
              <p:blipFill>
                <a:blip r:embed="rId35"/>
                <a:stretch>
                  <a:fillRect/>
                </a:stretch>
              </p:blipFill>
              <p:spPr>
                <a:xfrm>
                  <a:off x="2461203" y="4719873"/>
                  <a:ext cx="5486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put penna 10">
                  <a:extLst>
                    <a:ext uri="{FF2B5EF4-FFF2-40B4-BE49-F238E27FC236}">
                      <a16:creationId xmlns:a16="http://schemas.microsoft.com/office/drawing/2014/main" id="{9FA96126-3889-B714-A432-CA8A18770114}"/>
                    </a:ext>
                  </a:extLst>
                </p14:cNvPr>
                <p14:cNvContentPartPr/>
                <p14:nvPr/>
              </p14:nvContentPartPr>
              <p14:xfrm>
                <a:off x="1024443" y="5166633"/>
                <a:ext cx="360" cy="329760"/>
              </p14:xfrm>
            </p:contentPart>
          </mc:Choice>
          <mc:Fallback xmlns="">
            <p:pic>
              <p:nvPicPr>
                <p:cNvPr id="11" name="Input penna 10">
                  <a:extLst>
                    <a:ext uri="{FF2B5EF4-FFF2-40B4-BE49-F238E27FC236}">
                      <a16:creationId xmlns:a16="http://schemas.microsoft.com/office/drawing/2014/main" id="{9FA96126-3889-B714-A432-CA8A18770114}"/>
                    </a:ext>
                  </a:extLst>
                </p:cNvPr>
                <p:cNvPicPr/>
                <p:nvPr/>
              </p:nvPicPr>
              <p:blipFill>
                <a:blip r:embed="rId37"/>
                <a:stretch>
                  <a:fillRect/>
                </a:stretch>
              </p:blipFill>
              <p:spPr>
                <a:xfrm>
                  <a:off x="1018323" y="5160513"/>
                  <a:ext cx="126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Input penna 12">
                  <a:extLst>
                    <a:ext uri="{FF2B5EF4-FFF2-40B4-BE49-F238E27FC236}">
                      <a16:creationId xmlns:a16="http://schemas.microsoft.com/office/drawing/2014/main" id="{660F52B5-9CFE-DAF2-A074-C37213ADF971}"/>
                    </a:ext>
                  </a:extLst>
                </p14:cNvPr>
                <p14:cNvContentPartPr/>
                <p14:nvPr/>
              </p14:nvContentPartPr>
              <p14:xfrm>
                <a:off x="1136043" y="5199753"/>
                <a:ext cx="129600" cy="221400"/>
              </p14:xfrm>
            </p:contentPart>
          </mc:Choice>
          <mc:Fallback xmlns="">
            <p:pic>
              <p:nvPicPr>
                <p:cNvPr id="13" name="Input penna 12">
                  <a:extLst>
                    <a:ext uri="{FF2B5EF4-FFF2-40B4-BE49-F238E27FC236}">
                      <a16:creationId xmlns:a16="http://schemas.microsoft.com/office/drawing/2014/main" id="{660F52B5-9CFE-DAF2-A074-C37213ADF971}"/>
                    </a:ext>
                  </a:extLst>
                </p:cNvPr>
                <p:cNvPicPr/>
                <p:nvPr/>
              </p:nvPicPr>
              <p:blipFill>
                <a:blip r:embed="rId39"/>
                <a:stretch>
                  <a:fillRect/>
                </a:stretch>
              </p:blipFill>
              <p:spPr>
                <a:xfrm>
                  <a:off x="1129923" y="5193633"/>
                  <a:ext cx="141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put penna 13">
                  <a:extLst>
                    <a:ext uri="{FF2B5EF4-FFF2-40B4-BE49-F238E27FC236}">
                      <a16:creationId xmlns:a16="http://schemas.microsoft.com/office/drawing/2014/main" id="{78E1EDE5-274C-F543-C1B2-3C73A005E8C5}"/>
                    </a:ext>
                  </a:extLst>
                </p14:cNvPr>
                <p14:cNvContentPartPr/>
                <p14:nvPr/>
              </p14:nvContentPartPr>
              <p14:xfrm>
                <a:off x="1233243" y="5365353"/>
                <a:ext cx="11520" cy="163800"/>
              </p14:xfrm>
            </p:contentPart>
          </mc:Choice>
          <mc:Fallback xmlns="">
            <p:pic>
              <p:nvPicPr>
                <p:cNvPr id="14" name="Input penna 13">
                  <a:extLst>
                    <a:ext uri="{FF2B5EF4-FFF2-40B4-BE49-F238E27FC236}">
                      <a16:creationId xmlns:a16="http://schemas.microsoft.com/office/drawing/2014/main" id="{78E1EDE5-274C-F543-C1B2-3C73A005E8C5}"/>
                    </a:ext>
                  </a:extLst>
                </p:cNvPr>
                <p:cNvPicPr/>
                <p:nvPr/>
              </p:nvPicPr>
              <p:blipFill>
                <a:blip r:embed="rId41"/>
                <a:stretch>
                  <a:fillRect/>
                </a:stretch>
              </p:blipFill>
              <p:spPr>
                <a:xfrm>
                  <a:off x="1227123" y="5359233"/>
                  <a:ext cx="23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put penna 20">
                  <a:extLst>
                    <a:ext uri="{FF2B5EF4-FFF2-40B4-BE49-F238E27FC236}">
                      <a16:creationId xmlns:a16="http://schemas.microsoft.com/office/drawing/2014/main" id="{B4DEDE78-70A2-9234-DE6C-326EB8A03D6D}"/>
                    </a:ext>
                  </a:extLst>
                </p14:cNvPr>
                <p14:cNvContentPartPr/>
                <p14:nvPr/>
              </p14:nvContentPartPr>
              <p14:xfrm>
                <a:off x="1914363" y="4384713"/>
                <a:ext cx="249840" cy="278640"/>
              </p14:xfrm>
            </p:contentPart>
          </mc:Choice>
          <mc:Fallback xmlns="">
            <p:pic>
              <p:nvPicPr>
                <p:cNvPr id="21" name="Input penna 20">
                  <a:extLst>
                    <a:ext uri="{FF2B5EF4-FFF2-40B4-BE49-F238E27FC236}">
                      <a16:creationId xmlns:a16="http://schemas.microsoft.com/office/drawing/2014/main" id="{B4DEDE78-70A2-9234-DE6C-326EB8A03D6D}"/>
                    </a:ext>
                  </a:extLst>
                </p:cNvPr>
                <p:cNvPicPr/>
                <p:nvPr/>
              </p:nvPicPr>
              <p:blipFill>
                <a:blip r:embed="rId43"/>
                <a:stretch>
                  <a:fillRect/>
                </a:stretch>
              </p:blipFill>
              <p:spPr>
                <a:xfrm>
                  <a:off x="1908243" y="4378593"/>
                  <a:ext cx="262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put penna 21">
                  <a:extLst>
                    <a:ext uri="{FF2B5EF4-FFF2-40B4-BE49-F238E27FC236}">
                      <a16:creationId xmlns:a16="http://schemas.microsoft.com/office/drawing/2014/main" id="{07E5F9CA-EAF0-765A-68B7-00E0E12B41EF}"/>
                    </a:ext>
                  </a:extLst>
                </p14:cNvPr>
                <p14:cNvContentPartPr/>
                <p14:nvPr/>
              </p14:nvContentPartPr>
              <p14:xfrm>
                <a:off x="2092923" y="4549953"/>
                <a:ext cx="45000" cy="263520"/>
              </p14:xfrm>
            </p:contentPart>
          </mc:Choice>
          <mc:Fallback xmlns="">
            <p:pic>
              <p:nvPicPr>
                <p:cNvPr id="22" name="Input penna 21">
                  <a:extLst>
                    <a:ext uri="{FF2B5EF4-FFF2-40B4-BE49-F238E27FC236}">
                      <a16:creationId xmlns:a16="http://schemas.microsoft.com/office/drawing/2014/main" id="{07E5F9CA-EAF0-765A-68B7-00E0E12B41EF}"/>
                    </a:ext>
                  </a:extLst>
                </p:cNvPr>
                <p:cNvPicPr/>
                <p:nvPr/>
              </p:nvPicPr>
              <p:blipFill>
                <a:blip r:embed="rId45"/>
                <a:stretch>
                  <a:fillRect/>
                </a:stretch>
              </p:blipFill>
              <p:spPr>
                <a:xfrm>
                  <a:off x="2086803" y="4543833"/>
                  <a:ext cx="57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put penna 33">
                  <a:extLst>
                    <a:ext uri="{FF2B5EF4-FFF2-40B4-BE49-F238E27FC236}">
                      <a16:creationId xmlns:a16="http://schemas.microsoft.com/office/drawing/2014/main" id="{D88883AF-BDAB-D5B4-81C1-1B767F3B089F}"/>
                    </a:ext>
                  </a:extLst>
                </p14:cNvPr>
                <p14:cNvContentPartPr/>
                <p14:nvPr/>
              </p14:nvContentPartPr>
              <p14:xfrm>
                <a:off x="1443123" y="4771713"/>
                <a:ext cx="444240" cy="295920"/>
              </p14:xfrm>
            </p:contentPart>
          </mc:Choice>
          <mc:Fallback xmlns="">
            <p:pic>
              <p:nvPicPr>
                <p:cNvPr id="34" name="Input penna 33">
                  <a:extLst>
                    <a:ext uri="{FF2B5EF4-FFF2-40B4-BE49-F238E27FC236}">
                      <a16:creationId xmlns:a16="http://schemas.microsoft.com/office/drawing/2014/main" id="{D88883AF-BDAB-D5B4-81C1-1B767F3B089F}"/>
                    </a:ext>
                  </a:extLst>
                </p:cNvPr>
                <p:cNvPicPr/>
                <p:nvPr/>
              </p:nvPicPr>
              <p:blipFill>
                <a:blip r:embed="rId47"/>
                <a:stretch>
                  <a:fillRect/>
                </a:stretch>
              </p:blipFill>
              <p:spPr>
                <a:xfrm>
                  <a:off x="1437003" y="4765593"/>
                  <a:ext cx="4564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put penna 34">
                  <a:extLst>
                    <a:ext uri="{FF2B5EF4-FFF2-40B4-BE49-F238E27FC236}">
                      <a16:creationId xmlns:a16="http://schemas.microsoft.com/office/drawing/2014/main" id="{1BF06470-B505-0F5A-D0DA-0CD6A98757DB}"/>
                    </a:ext>
                  </a:extLst>
                </p14:cNvPr>
                <p14:cNvContentPartPr/>
                <p14:nvPr/>
              </p14:nvContentPartPr>
              <p14:xfrm>
                <a:off x="793323" y="5648673"/>
                <a:ext cx="271440" cy="223920"/>
              </p14:xfrm>
            </p:contentPart>
          </mc:Choice>
          <mc:Fallback xmlns="">
            <p:pic>
              <p:nvPicPr>
                <p:cNvPr id="35" name="Input penna 34">
                  <a:extLst>
                    <a:ext uri="{FF2B5EF4-FFF2-40B4-BE49-F238E27FC236}">
                      <a16:creationId xmlns:a16="http://schemas.microsoft.com/office/drawing/2014/main" id="{1BF06470-B505-0F5A-D0DA-0CD6A98757DB}"/>
                    </a:ext>
                  </a:extLst>
                </p:cNvPr>
                <p:cNvPicPr/>
                <p:nvPr/>
              </p:nvPicPr>
              <p:blipFill>
                <a:blip r:embed="rId49"/>
                <a:stretch>
                  <a:fillRect/>
                </a:stretch>
              </p:blipFill>
              <p:spPr>
                <a:xfrm>
                  <a:off x="787203" y="5642553"/>
                  <a:ext cx="283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put penna 35">
                  <a:extLst>
                    <a:ext uri="{FF2B5EF4-FFF2-40B4-BE49-F238E27FC236}">
                      <a16:creationId xmlns:a16="http://schemas.microsoft.com/office/drawing/2014/main" id="{AFEF975A-EC79-9FEF-FA28-30AACD792605}"/>
                    </a:ext>
                  </a:extLst>
                </p14:cNvPr>
                <p14:cNvContentPartPr/>
                <p14:nvPr/>
              </p14:nvContentPartPr>
              <p14:xfrm>
                <a:off x="1376883" y="5618433"/>
                <a:ext cx="258480" cy="214920"/>
              </p14:xfrm>
            </p:contentPart>
          </mc:Choice>
          <mc:Fallback xmlns="">
            <p:pic>
              <p:nvPicPr>
                <p:cNvPr id="36" name="Input penna 35">
                  <a:extLst>
                    <a:ext uri="{FF2B5EF4-FFF2-40B4-BE49-F238E27FC236}">
                      <a16:creationId xmlns:a16="http://schemas.microsoft.com/office/drawing/2014/main" id="{AFEF975A-EC79-9FEF-FA28-30AACD792605}"/>
                    </a:ext>
                  </a:extLst>
                </p:cNvPr>
                <p:cNvPicPr/>
                <p:nvPr/>
              </p:nvPicPr>
              <p:blipFill>
                <a:blip r:embed="rId51"/>
                <a:stretch>
                  <a:fillRect/>
                </a:stretch>
              </p:blipFill>
              <p:spPr>
                <a:xfrm>
                  <a:off x="1370763" y="5612313"/>
                  <a:ext cx="270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put penna 36">
                  <a:extLst>
                    <a:ext uri="{FF2B5EF4-FFF2-40B4-BE49-F238E27FC236}">
                      <a16:creationId xmlns:a16="http://schemas.microsoft.com/office/drawing/2014/main" id="{346E77CE-3CDE-2097-2904-C97B0B95F9DC}"/>
                    </a:ext>
                  </a:extLst>
                </p14:cNvPr>
                <p14:cNvContentPartPr/>
                <p14:nvPr/>
              </p14:nvContentPartPr>
              <p14:xfrm>
                <a:off x="2533563" y="5531313"/>
                <a:ext cx="542520" cy="417960"/>
              </p14:xfrm>
            </p:contentPart>
          </mc:Choice>
          <mc:Fallback xmlns="">
            <p:pic>
              <p:nvPicPr>
                <p:cNvPr id="37" name="Input penna 36">
                  <a:extLst>
                    <a:ext uri="{FF2B5EF4-FFF2-40B4-BE49-F238E27FC236}">
                      <a16:creationId xmlns:a16="http://schemas.microsoft.com/office/drawing/2014/main" id="{346E77CE-3CDE-2097-2904-C97B0B95F9DC}"/>
                    </a:ext>
                  </a:extLst>
                </p:cNvPr>
                <p:cNvPicPr/>
                <p:nvPr/>
              </p:nvPicPr>
              <p:blipFill>
                <a:blip r:embed="rId53"/>
                <a:stretch>
                  <a:fillRect/>
                </a:stretch>
              </p:blipFill>
              <p:spPr>
                <a:xfrm>
                  <a:off x="2527443" y="5525193"/>
                  <a:ext cx="554760" cy="430200"/>
                </a:xfrm>
                <a:prstGeom prst="rect">
                  <a:avLst/>
                </a:prstGeom>
              </p:spPr>
            </p:pic>
          </mc:Fallback>
        </mc:AlternateContent>
      </p:grpSp>
      <p:grpSp>
        <p:nvGrpSpPr>
          <p:cNvPr id="56" name="Gruppo 55">
            <a:extLst>
              <a:ext uri="{FF2B5EF4-FFF2-40B4-BE49-F238E27FC236}">
                <a16:creationId xmlns:a16="http://schemas.microsoft.com/office/drawing/2014/main" id="{A28A8103-E7F8-26AB-21DA-751C90AB4B1A}"/>
              </a:ext>
            </a:extLst>
          </p:cNvPr>
          <p:cNvGrpSpPr/>
          <p:nvPr/>
        </p:nvGrpSpPr>
        <p:grpSpPr>
          <a:xfrm>
            <a:off x="4736403" y="3419193"/>
            <a:ext cx="2117880" cy="813240"/>
            <a:chOff x="4736403" y="3419193"/>
            <a:chExt cx="2117880" cy="813240"/>
          </a:xfrm>
        </p:grpSpPr>
        <mc:AlternateContent xmlns:mc="http://schemas.openxmlformats.org/markup-compatibility/2006" xmlns:p14="http://schemas.microsoft.com/office/powerpoint/2010/main">
          <mc:Choice Requires="p14">
            <p:contentPart p14:bwMode="auto" r:id="rId54">
              <p14:nvContentPartPr>
                <p14:cNvPr id="42" name="Input penna 41">
                  <a:extLst>
                    <a:ext uri="{FF2B5EF4-FFF2-40B4-BE49-F238E27FC236}">
                      <a16:creationId xmlns:a16="http://schemas.microsoft.com/office/drawing/2014/main" id="{F9E36000-AA3F-15B1-AC58-8AC560192CCF}"/>
                    </a:ext>
                  </a:extLst>
                </p14:cNvPr>
                <p14:cNvContentPartPr/>
                <p14:nvPr/>
              </p14:nvContentPartPr>
              <p14:xfrm>
                <a:off x="4736403" y="3419193"/>
                <a:ext cx="299160" cy="472680"/>
              </p14:xfrm>
            </p:contentPart>
          </mc:Choice>
          <mc:Fallback xmlns="">
            <p:pic>
              <p:nvPicPr>
                <p:cNvPr id="42" name="Input penna 41">
                  <a:extLst>
                    <a:ext uri="{FF2B5EF4-FFF2-40B4-BE49-F238E27FC236}">
                      <a16:creationId xmlns:a16="http://schemas.microsoft.com/office/drawing/2014/main" id="{F9E36000-AA3F-15B1-AC58-8AC560192CCF}"/>
                    </a:ext>
                  </a:extLst>
                </p:cNvPr>
                <p:cNvPicPr/>
                <p:nvPr/>
              </p:nvPicPr>
              <p:blipFill>
                <a:blip r:embed="rId55"/>
                <a:stretch>
                  <a:fillRect/>
                </a:stretch>
              </p:blipFill>
              <p:spPr>
                <a:xfrm>
                  <a:off x="4730283" y="3413073"/>
                  <a:ext cx="3114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put penna 42">
                  <a:extLst>
                    <a:ext uri="{FF2B5EF4-FFF2-40B4-BE49-F238E27FC236}">
                      <a16:creationId xmlns:a16="http://schemas.microsoft.com/office/drawing/2014/main" id="{803ECC6A-8173-6EBB-9FB7-CDBFE5D5E727}"/>
                    </a:ext>
                  </a:extLst>
                </p14:cNvPr>
                <p14:cNvContentPartPr/>
                <p14:nvPr/>
              </p14:nvContentPartPr>
              <p14:xfrm>
                <a:off x="5099283" y="3678393"/>
                <a:ext cx="169200" cy="159120"/>
              </p14:xfrm>
            </p:contentPart>
          </mc:Choice>
          <mc:Fallback xmlns="">
            <p:pic>
              <p:nvPicPr>
                <p:cNvPr id="43" name="Input penna 42">
                  <a:extLst>
                    <a:ext uri="{FF2B5EF4-FFF2-40B4-BE49-F238E27FC236}">
                      <a16:creationId xmlns:a16="http://schemas.microsoft.com/office/drawing/2014/main" id="{803ECC6A-8173-6EBB-9FB7-CDBFE5D5E727}"/>
                    </a:ext>
                  </a:extLst>
                </p:cNvPr>
                <p:cNvPicPr/>
                <p:nvPr/>
              </p:nvPicPr>
              <p:blipFill>
                <a:blip r:embed="rId57"/>
                <a:stretch>
                  <a:fillRect/>
                </a:stretch>
              </p:blipFill>
              <p:spPr>
                <a:xfrm>
                  <a:off x="5093163" y="3672273"/>
                  <a:ext cx="181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put penna 44">
                  <a:extLst>
                    <a:ext uri="{FF2B5EF4-FFF2-40B4-BE49-F238E27FC236}">
                      <a16:creationId xmlns:a16="http://schemas.microsoft.com/office/drawing/2014/main" id="{0CAB7E2B-4618-FCC9-6F86-3B996ECE439B}"/>
                    </a:ext>
                  </a:extLst>
                </p14:cNvPr>
                <p14:cNvContentPartPr/>
                <p14:nvPr/>
              </p14:nvContentPartPr>
              <p14:xfrm>
                <a:off x="5276763" y="3638433"/>
                <a:ext cx="256320" cy="239040"/>
              </p14:xfrm>
            </p:contentPart>
          </mc:Choice>
          <mc:Fallback xmlns="">
            <p:pic>
              <p:nvPicPr>
                <p:cNvPr id="45" name="Input penna 44">
                  <a:extLst>
                    <a:ext uri="{FF2B5EF4-FFF2-40B4-BE49-F238E27FC236}">
                      <a16:creationId xmlns:a16="http://schemas.microsoft.com/office/drawing/2014/main" id="{0CAB7E2B-4618-FCC9-6F86-3B996ECE439B}"/>
                    </a:ext>
                  </a:extLst>
                </p:cNvPr>
                <p:cNvPicPr/>
                <p:nvPr/>
              </p:nvPicPr>
              <p:blipFill>
                <a:blip r:embed="rId59"/>
                <a:stretch>
                  <a:fillRect/>
                </a:stretch>
              </p:blipFill>
              <p:spPr>
                <a:xfrm>
                  <a:off x="5270643" y="3632313"/>
                  <a:ext cx="268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put penna 45">
                  <a:extLst>
                    <a:ext uri="{FF2B5EF4-FFF2-40B4-BE49-F238E27FC236}">
                      <a16:creationId xmlns:a16="http://schemas.microsoft.com/office/drawing/2014/main" id="{814E2791-8470-F511-4F29-08D821229E68}"/>
                    </a:ext>
                  </a:extLst>
                </p14:cNvPr>
                <p14:cNvContentPartPr/>
                <p14:nvPr/>
              </p14:nvContentPartPr>
              <p14:xfrm>
                <a:off x="5387283" y="3731313"/>
                <a:ext cx="161280" cy="157680"/>
              </p14:xfrm>
            </p:contentPart>
          </mc:Choice>
          <mc:Fallback xmlns="">
            <p:pic>
              <p:nvPicPr>
                <p:cNvPr id="46" name="Input penna 45">
                  <a:extLst>
                    <a:ext uri="{FF2B5EF4-FFF2-40B4-BE49-F238E27FC236}">
                      <a16:creationId xmlns:a16="http://schemas.microsoft.com/office/drawing/2014/main" id="{814E2791-8470-F511-4F29-08D821229E68}"/>
                    </a:ext>
                  </a:extLst>
                </p:cNvPr>
                <p:cNvPicPr/>
                <p:nvPr/>
              </p:nvPicPr>
              <p:blipFill>
                <a:blip r:embed="rId61"/>
                <a:stretch>
                  <a:fillRect/>
                </a:stretch>
              </p:blipFill>
              <p:spPr>
                <a:xfrm>
                  <a:off x="5381163" y="3725193"/>
                  <a:ext cx="173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put penna 46">
                  <a:extLst>
                    <a:ext uri="{FF2B5EF4-FFF2-40B4-BE49-F238E27FC236}">
                      <a16:creationId xmlns:a16="http://schemas.microsoft.com/office/drawing/2014/main" id="{A6474B37-886C-F804-CD1F-ECBA42461B13}"/>
                    </a:ext>
                  </a:extLst>
                </p14:cNvPr>
                <p14:cNvContentPartPr/>
                <p14:nvPr/>
              </p14:nvContentPartPr>
              <p14:xfrm>
                <a:off x="5607243" y="3723393"/>
                <a:ext cx="120240" cy="360"/>
              </p14:xfrm>
            </p:contentPart>
          </mc:Choice>
          <mc:Fallback xmlns="">
            <p:pic>
              <p:nvPicPr>
                <p:cNvPr id="47" name="Input penna 46">
                  <a:extLst>
                    <a:ext uri="{FF2B5EF4-FFF2-40B4-BE49-F238E27FC236}">
                      <a16:creationId xmlns:a16="http://schemas.microsoft.com/office/drawing/2014/main" id="{A6474B37-886C-F804-CD1F-ECBA42461B13}"/>
                    </a:ext>
                  </a:extLst>
                </p:cNvPr>
                <p:cNvPicPr/>
                <p:nvPr/>
              </p:nvPicPr>
              <p:blipFill>
                <a:blip r:embed="rId63"/>
                <a:stretch>
                  <a:fillRect/>
                </a:stretch>
              </p:blipFill>
              <p:spPr>
                <a:xfrm>
                  <a:off x="5601123" y="3717273"/>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put penna 48">
                  <a:extLst>
                    <a:ext uri="{FF2B5EF4-FFF2-40B4-BE49-F238E27FC236}">
                      <a16:creationId xmlns:a16="http://schemas.microsoft.com/office/drawing/2014/main" id="{CF9272DF-2813-DFB8-DAE2-6811D199E472}"/>
                    </a:ext>
                  </a:extLst>
                </p14:cNvPr>
                <p14:cNvContentPartPr/>
                <p14:nvPr/>
              </p14:nvContentPartPr>
              <p14:xfrm>
                <a:off x="5881563" y="3426033"/>
                <a:ext cx="34920" cy="440640"/>
              </p14:xfrm>
            </p:contentPart>
          </mc:Choice>
          <mc:Fallback xmlns="">
            <p:pic>
              <p:nvPicPr>
                <p:cNvPr id="49" name="Input penna 48">
                  <a:extLst>
                    <a:ext uri="{FF2B5EF4-FFF2-40B4-BE49-F238E27FC236}">
                      <a16:creationId xmlns:a16="http://schemas.microsoft.com/office/drawing/2014/main" id="{CF9272DF-2813-DFB8-DAE2-6811D199E472}"/>
                    </a:ext>
                  </a:extLst>
                </p:cNvPr>
                <p:cNvPicPr/>
                <p:nvPr/>
              </p:nvPicPr>
              <p:blipFill>
                <a:blip r:embed="rId65"/>
                <a:stretch>
                  <a:fillRect/>
                </a:stretch>
              </p:blipFill>
              <p:spPr>
                <a:xfrm>
                  <a:off x="5875443" y="3419913"/>
                  <a:ext cx="47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put penna 49">
                  <a:extLst>
                    <a:ext uri="{FF2B5EF4-FFF2-40B4-BE49-F238E27FC236}">
                      <a16:creationId xmlns:a16="http://schemas.microsoft.com/office/drawing/2014/main" id="{02963D4D-BD83-E4B8-99F3-47C5831184E4}"/>
                    </a:ext>
                  </a:extLst>
                </p14:cNvPr>
                <p14:cNvContentPartPr/>
                <p14:nvPr/>
              </p14:nvContentPartPr>
              <p14:xfrm>
                <a:off x="5882643" y="3679113"/>
                <a:ext cx="131400" cy="360"/>
              </p14:xfrm>
            </p:contentPart>
          </mc:Choice>
          <mc:Fallback xmlns="">
            <p:pic>
              <p:nvPicPr>
                <p:cNvPr id="50" name="Input penna 49">
                  <a:extLst>
                    <a:ext uri="{FF2B5EF4-FFF2-40B4-BE49-F238E27FC236}">
                      <a16:creationId xmlns:a16="http://schemas.microsoft.com/office/drawing/2014/main" id="{02963D4D-BD83-E4B8-99F3-47C5831184E4}"/>
                    </a:ext>
                  </a:extLst>
                </p:cNvPr>
                <p:cNvPicPr/>
                <p:nvPr/>
              </p:nvPicPr>
              <p:blipFill>
                <a:blip r:embed="rId67"/>
                <a:stretch>
                  <a:fillRect/>
                </a:stretch>
              </p:blipFill>
              <p:spPr>
                <a:xfrm>
                  <a:off x="5876523" y="3672993"/>
                  <a:ext cx="143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put penna 50">
                  <a:extLst>
                    <a:ext uri="{FF2B5EF4-FFF2-40B4-BE49-F238E27FC236}">
                      <a16:creationId xmlns:a16="http://schemas.microsoft.com/office/drawing/2014/main" id="{964927EB-7E68-CEAD-0AE8-9850D4AD6C3E}"/>
                    </a:ext>
                  </a:extLst>
                </p14:cNvPr>
                <p14:cNvContentPartPr/>
                <p14:nvPr/>
              </p14:nvContentPartPr>
              <p14:xfrm>
                <a:off x="6058323" y="3459153"/>
                <a:ext cx="12600" cy="417960"/>
              </p14:xfrm>
            </p:contentPart>
          </mc:Choice>
          <mc:Fallback xmlns="">
            <p:pic>
              <p:nvPicPr>
                <p:cNvPr id="51" name="Input penna 50">
                  <a:extLst>
                    <a:ext uri="{FF2B5EF4-FFF2-40B4-BE49-F238E27FC236}">
                      <a16:creationId xmlns:a16="http://schemas.microsoft.com/office/drawing/2014/main" id="{964927EB-7E68-CEAD-0AE8-9850D4AD6C3E}"/>
                    </a:ext>
                  </a:extLst>
                </p:cNvPr>
                <p:cNvPicPr/>
                <p:nvPr/>
              </p:nvPicPr>
              <p:blipFill>
                <a:blip r:embed="rId69"/>
                <a:stretch>
                  <a:fillRect/>
                </a:stretch>
              </p:blipFill>
              <p:spPr>
                <a:xfrm>
                  <a:off x="6052203" y="3453033"/>
                  <a:ext cx="2484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put penna 51">
                  <a:extLst>
                    <a:ext uri="{FF2B5EF4-FFF2-40B4-BE49-F238E27FC236}">
                      <a16:creationId xmlns:a16="http://schemas.microsoft.com/office/drawing/2014/main" id="{E5DD4998-7E25-DC7C-38FB-8CAB7C5100C3}"/>
                    </a:ext>
                  </a:extLst>
                </p14:cNvPr>
                <p14:cNvContentPartPr/>
                <p14:nvPr/>
              </p14:nvContentPartPr>
              <p14:xfrm>
                <a:off x="6146163" y="3699273"/>
                <a:ext cx="172080" cy="168840"/>
              </p14:xfrm>
            </p:contentPart>
          </mc:Choice>
          <mc:Fallback xmlns="">
            <p:pic>
              <p:nvPicPr>
                <p:cNvPr id="52" name="Input penna 51">
                  <a:extLst>
                    <a:ext uri="{FF2B5EF4-FFF2-40B4-BE49-F238E27FC236}">
                      <a16:creationId xmlns:a16="http://schemas.microsoft.com/office/drawing/2014/main" id="{E5DD4998-7E25-DC7C-38FB-8CAB7C5100C3}"/>
                    </a:ext>
                  </a:extLst>
                </p:cNvPr>
                <p:cNvPicPr/>
                <p:nvPr/>
              </p:nvPicPr>
              <p:blipFill>
                <a:blip r:embed="rId71"/>
                <a:stretch>
                  <a:fillRect/>
                </a:stretch>
              </p:blipFill>
              <p:spPr>
                <a:xfrm>
                  <a:off x="6140043" y="3693153"/>
                  <a:ext cx="184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put penna 52">
                  <a:extLst>
                    <a:ext uri="{FF2B5EF4-FFF2-40B4-BE49-F238E27FC236}">
                      <a16:creationId xmlns:a16="http://schemas.microsoft.com/office/drawing/2014/main" id="{746F0684-CE76-332F-1437-C3CCE5F32A48}"/>
                    </a:ext>
                  </a:extLst>
                </p14:cNvPr>
                <p14:cNvContentPartPr/>
                <p14:nvPr/>
              </p14:nvContentPartPr>
              <p14:xfrm>
                <a:off x="6334443" y="3734553"/>
                <a:ext cx="199440" cy="124560"/>
              </p14:xfrm>
            </p:contentPart>
          </mc:Choice>
          <mc:Fallback xmlns="">
            <p:pic>
              <p:nvPicPr>
                <p:cNvPr id="53" name="Input penna 52">
                  <a:extLst>
                    <a:ext uri="{FF2B5EF4-FFF2-40B4-BE49-F238E27FC236}">
                      <a16:creationId xmlns:a16="http://schemas.microsoft.com/office/drawing/2014/main" id="{746F0684-CE76-332F-1437-C3CCE5F32A48}"/>
                    </a:ext>
                  </a:extLst>
                </p:cNvPr>
                <p:cNvPicPr/>
                <p:nvPr/>
              </p:nvPicPr>
              <p:blipFill>
                <a:blip r:embed="rId73"/>
                <a:stretch>
                  <a:fillRect/>
                </a:stretch>
              </p:blipFill>
              <p:spPr>
                <a:xfrm>
                  <a:off x="6328323" y="3728433"/>
                  <a:ext cx="211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put penna 53">
                  <a:extLst>
                    <a:ext uri="{FF2B5EF4-FFF2-40B4-BE49-F238E27FC236}">
                      <a16:creationId xmlns:a16="http://schemas.microsoft.com/office/drawing/2014/main" id="{1F41D87C-D990-144D-B84A-93798B3358F9}"/>
                    </a:ext>
                  </a:extLst>
                </p14:cNvPr>
                <p14:cNvContentPartPr/>
                <p14:nvPr/>
              </p14:nvContentPartPr>
              <p14:xfrm>
                <a:off x="6521283" y="3771993"/>
                <a:ext cx="192960" cy="460440"/>
              </p14:xfrm>
            </p:contentPart>
          </mc:Choice>
          <mc:Fallback xmlns="">
            <p:pic>
              <p:nvPicPr>
                <p:cNvPr id="54" name="Input penna 53">
                  <a:extLst>
                    <a:ext uri="{FF2B5EF4-FFF2-40B4-BE49-F238E27FC236}">
                      <a16:creationId xmlns:a16="http://schemas.microsoft.com/office/drawing/2014/main" id="{1F41D87C-D990-144D-B84A-93798B3358F9}"/>
                    </a:ext>
                  </a:extLst>
                </p:cNvPr>
                <p:cNvPicPr/>
                <p:nvPr/>
              </p:nvPicPr>
              <p:blipFill>
                <a:blip r:embed="rId75"/>
                <a:stretch>
                  <a:fillRect/>
                </a:stretch>
              </p:blipFill>
              <p:spPr>
                <a:xfrm>
                  <a:off x="6515163" y="3765873"/>
                  <a:ext cx="20520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put penna 54">
                  <a:extLst>
                    <a:ext uri="{FF2B5EF4-FFF2-40B4-BE49-F238E27FC236}">
                      <a16:creationId xmlns:a16="http://schemas.microsoft.com/office/drawing/2014/main" id="{A99CD382-291A-23C6-8177-1721801EB3C0}"/>
                    </a:ext>
                  </a:extLst>
                </p14:cNvPr>
                <p14:cNvContentPartPr/>
                <p14:nvPr/>
              </p14:nvContentPartPr>
              <p14:xfrm>
                <a:off x="6685803" y="3766593"/>
                <a:ext cx="168480" cy="122400"/>
              </p14:xfrm>
            </p:contentPart>
          </mc:Choice>
          <mc:Fallback xmlns="">
            <p:pic>
              <p:nvPicPr>
                <p:cNvPr id="55" name="Input penna 54">
                  <a:extLst>
                    <a:ext uri="{FF2B5EF4-FFF2-40B4-BE49-F238E27FC236}">
                      <a16:creationId xmlns:a16="http://schemas.microsoft.com/office/drawing/2014/main" id="{A99CD382-291A-23C6-8177-1721801EB3C0}"/>
                    </a:ext>
                  </a:extLst>
                </p:cNvPr>
                <p:cNvPicPr/>
                <p:nvPr/>
              </p:nvPicPr>
              <p:blipFill>
                <a:blip r:embed="rId77"/>
                <a:stretch>
                  <a:fillRect/>
                </a:stretch>
              </p:blipFill>
              <p:spPr>
                <a:xfrm>
                  <a:off x="6679683" y="3760473"/>
                  <a:ext cx="180720" cy="134640"/>
                </a:xfrm>
                <a:prstGeom prst="rect">
                  <a:avLst/>
                </a:prstGeom>
              </p:spPr>
            </p:pic>
          </mc:Fallback>
        </mc:AlternateContent>
      </p:grpSp>
      <p:grpSp>
        <p:nvGrpSpPr>
          <p:cNvPr id="69" name="Gruppo 68">
            <a:extLst>
              <a:ext uri="{FF2B5EF4-FFF2-40B4-BE49-F238E27FC236}">
                <a16:creationId xmlns:a16="http://schemas.microsoft.com/office/drawing/2014/main" id="{74610030-74A9-B5CE-FA25-807E58DF896A}"/>
              </a:ext>
            </a:extLst>
          </p:cNvPr>
          <p:cNvGrpSpPr/>
          <p:nvPr/>
        </p:nvGrpSpPr>
        <p:grpSpPr>
          <a:xfrm>
            <a:off x="6973443" y="3570753"/>
            <a:ext cx="1798200" cy="748080"/>
            <a:chOff x="6973443" y="3570753"/>
            <a:chExt cx="1798200" cy="748080"/>
          </a:xfrm>
        </p:grpSpPr>
        <mc:AlternateContent xmlns:mc="http://schemas.openxmlformats.org/markup-compatibility/2006" xmlns:p14="http://schemas.microsoft.com/office/powerpoint/2010/main">
          <mc:Choice Requires="p14">
            <p:contentPart p14:bwMode="auto" r:id="rId78">
              <p14:nvContentPartPr>
                <p14:cNvPr id="57" name="Input penna 56">
                  <a:extLst>
                    <a:ext uri="{FF2B5EF4-FFF2-40B4-BE49-F238E27FC236}">
                      <a16:creationId xmlns:a16="http://schemas.microsoft.com/office/drawing/2014/main" id="{D9562907-7DB1-4AB2-7EA3-9BBD07E6FEAC}"/>
                    </a:ext>
                  </a:extLst>
                </p14:cNvPr>
                <p14:cNvContentPartPr/>
                <p14:nvPr/>
              </p14:nvContentPartPr>
              <p14:xfrm>
                <a:off x="6973443" y="3811593"/>
                <a:ext cx="11160" cy="109440"/>
              </p14:xfrm>
            </p:contentPart>
          </mc:Choice>
          <mc:Fallback xmlns="">
            <p:pic>
              <p:nvPicPr>
                <p:cNvPr id="57" name="Input penna 56">
                  <a:extLst>
                    <a:ext uri="{FF2B5EF4-FFF2-40B4-BE49-F238E27FC236}">
                      <a16:creationId xmlns:a16="http://schemas.microsoft.com/office/drawing/2014/main" id="{D9562907-7DB1-4AB2-7EA3-9BBD07E6FEAC}"/>
                    </a:ext>
                  </a:extLst>
                </p:cNvPr>
                <p:cNvPicPr/>
                <p:nvPr/>
              </p:nvPicPr>
              <p:blipFill>
                <a:blip r:embed="rId79"/>
                <a:stretch>
                  <a:fillRect/>
                </a:stretch>
              </p:blipFill>
              <p:spPr>
                <a:xfrm>
                  <a:off x="6967323" y="3805473"/>
                  <a:ext cx="23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put penna 57">
                  <a:extLst>
                    <a:ext uri="{FF2B5EF4-FFF2-40B4-BE49-F238E27FC236}">
                      <a16:creationId xmlns:a16="http://schemas.microsoft.com/office/drawing/2014/main" id="{23F28D1D-FB70-F9D0-A985-9FA835FD6611}"/>
                    </a:ext>
                  </a:extLst>
                </p14:cNvPr>
                <p14:cNvContentPartPr/>
                <p14:nvPr/>
              </p14:nvContentPartPr>
              <p14:xfrm>
                <a:off x="7006563" y="3646353"/>
                <a:ext cx="360" cy="360"/>
              </p14:xfrm>
            </p:contentPart>
          </mc:Choice>
          <mc:Fallback xmlns="">
            <p:pic>
              <p:nvPicPr>
                <p:cNvPr id="58" name="Input penna 57">
                  <a:extLst>
                    <a:ext uri="{FF2B5EF4-FFF2-40B4-BE49-F238E27FC236}">
                      <a16:creationId xmlns:a16="http://schemas.microsoft.com/office/drawing/2014/main" id="{23F28D1D-FB70-F9D0-A985-9FA835FD6611}"/>
                    </a:ext>
                  </a:extLst>
                </p:cNvPr>
                <p:cNvPicPr/>
                <p:nvPr/>
              </p:nvPicPr>
              <p:blipFill>
                <a:blip r:embed="rId81"/>
                <a:stretch>
                  <a:fillRect/>
                </a:stretch>
              </p:blipFill>
              <p:spPr>
                <a:xfrm>
                  <a:off x="7000443" y="36402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put penna 60">
                  <a:extLst>
                    <a:ext uri="{FF2B5EF4-FFF2-40B4-BE49-F238E27FC236}">
                      <a16:creationId xmlns:a16="http://schemas.microsoft.com/office/drawing/2014/main" id="{049A2D3F-03DC-943A-8AF9-A37234417196}"/>
                    </a:ext>
                  </a:extLst>
                </p14:cNvPr>
                <p14:cNvContentPartPr/>
                <p14:nvPr/>
              </p14:nvContentPartPr>
              <p14:xfrm>
                <a:off x="7072803" y="3570753"/>
                <a:ext cx="519120" cy="748080"/>
              </p14:xfrm>
            </p:contentPart>
          </mc:Choice>
          <mc:Fallback xmlns="">
            <p:pic>
              <p:nvPicPr>
                <p:cNvPr id="61" name="Input penna 60">
                  <a:extLst>
                    <a:ext uri="{FF2B5EF4-FFF2-40B4-BE49-F238E27FC236}">
                      <a16:creationId xmlns:a16="http://schemas.microsoft.com/office/drawing/2014/main" id="{049A2D3F-03DC-943A-8AF9-A37234417196}"/>
                    </a:ext>
                  </a:extLst>
                </p:cNvPr>
                <p:cNvPicPr/>
                <p:nvPr/>
              </p:nvPicPr>
              <p:blipFill>
                <a:blip r:embed="rId83"/>
                <a:stretch>
                  <a:fillRect/>
                </a:stretch>
              </p:blipFill>
              <p:spPr>
                <a:xfrm>
                  <a:off x="7066683" y="3564633"/>
                  <a:ext cx="53136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put penna 61">
                  <a:extLst>
                    <a:ext uri="{FF2B5EF4-FFF2-40B4-BE49-F238E27FC236}">
                      <a16:creationId xmlns:a16="http://schemas.microsoft.com/office/drawing/2014/main" id="{A4662E18-6E27-FD53-40A6-35C532A79D5F}"/>
                    </a:ext>
                  </a:extLst>
                </p14:cNvPr>
                <p14:cNvContentPartPr/>
                <p14:nvPr/>
              </p14:nvContentPartPr>
              <p14:xfrm>
                <a:off x="7709643" y="3624033"/>
                <a:ext cx="134640" cy="376200"/>
              </p14:xfrm>
            </p:contentPart>
          </mc:Choice>
          <mc:Fallback xmlns="">
            <p:pic>
              <p:nvPicPr>
                <p:cNvPr id="62" name="Input penna 61">
                  <a:extLst>
                    <a:ext uri="{FF2B5EF4-FFF2-40B4-BE49-F238E27FC236}">
                      <a16:creationId xmlns:a16="http://schemas.microsoft.com/office/drawing/2014/main" id="{A4662E18-6E27-FD53-40A6-35C532A79D5F}"/>
                    </a:ext>
                  </a:extLst>
                </p:cNvPr>
                <p:cNvPicPr/>
                <p:nvPr/>
              </p:nvPicPr>
              <p:blipFill>
                <a:blip r:embed="rId85"/>
                <a:stretch>
                  <a:fillRect/>
                </a:stretch>
              </p:blipFill>
              <p:spPr>
                <a:xfrm>
                  <a:off x="7703523" y="3617913"/>
                  <a:ext cx="1468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put penna 63">
                  <a:extLst>
                    <a:ext uri="{FF2B5EF4-FFF2-40B4-BE49-F238E27FC236}">
                      <a16:creationId xmlns:a16="http://schemas.microsoft.com/office/drawing/2014/main" id="{B00405E5-BE37-05A1-00BB-732A29700D48}"/>
                    </a:ext>
                  </a:extLst>
                </p14:cNvPr>
                <p14:cNvContentPartPr/>
                <p14:nvPr/>
              </p14:nvContentPartPr>
              <p14:xfrm>
                <a:off x="7887843" y="3690633"/>
                <a:ext cx="229680" cy="298440"/>
              </p14:xfrm>
            </p:contentPart>
          </mc:Choice>
          <mc:Fallback xmlns="">
            <p:pic>
              <p:nvPicPr>
                <p:cNvPr id="64" name="Input penna 63">
                  <a:extLst>
                    <a:ext uri="{FF2B5EF4-FFF2-40B4-BE49-F238E27FC236}">
                      <a16:creationId xmlns:a16="http://schemas.microsoft.com/office/drawing/2014/main" id="{B00405E5-BE37-05A1-00BB-732A29700D48}"/>
                    </a:ext>
                  </a:extLst>
                </p:cNvPr>
                <p:cNvPicPr/>
                <p:nvPr/>
              </p:nvPicPr>
              <p:blipFill>
                <a:blip r:embed="rId87"/>
                <a:stretch>
                  <a:fillRect/>
                </a:stretch>
              </p:blipFill>
              <p:spPr>
                <a:xfrm>
                  <a:off x="7881723" y="3684513"/>
                  <a:ext cx="241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put penna 64">
                  <a:extLst>
                    <a:ext uri="{FF2B5EF4-FFF2-40B4-BE49-F238E27FC236}">
                      <a16:creationId xmlns:a16="http://schemas.microsoft.com/office/drawing/2014/main" id="{F4D1467F-FE76-A254-2F70-CEF1E3051945}"/>
                    </a:ext>
                  </a:extLst>
                </p14:cNvPr>
                <p14:cNvContentPartPr/>
                <p14:nvPr/>
              </p14:nvContentPartPr>
              <p14:xfrm>
                <a:off x="7998003" y="3825633"/>
                <a:ext cx="91440" cy="52560"/>
              </p14:xfrm>
            </p:contentPart>
          </mc:Choice>
          <mc:Fallback xmlns="">
            <p:pic>
              <p:nvPicPr>
                <p:cNvPr id="65" name="Input penna 64">
                  <a:extLst>
                    <a:ext uri="{FF2B5EF4-FFF2-40B4-BE49-F238E27FC236}">
                      <a16:creationId xmlns:a16="http://schemas.microsoft.com/office/drawing/2014/main" id="{F4D1467F-FE76-A254-2F70-CEF1E3051945}"/>
                    </a:ext>
                  </a:extLst>
                </p:cNvPr>
                <p:cNvPicPr/>
                <p:nvPr/>
              </p:nvPicPr>
              <p:blipFill>
                <a:blip r:embed="rId89"/>
                <a:stretch>
                  <a:fillRect/>
                </a:stretch>
              </p:blipFill>
              <p:spPr>
                <a:xfrm>
                  <a:off x="7991883" y="3819513"/>
                  <a:ext cx="103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put penna 65">
                  <a:extLst>
                    <a:ext uri="{FF2B5EF4-FFF2-40B4-BE49-F238E27FC236}">
                      <a16:creationId xmlns:a16="http://schemas.microsoft.com/office/drawing/2014/main" id="{BDED6BD2-E5E5-6074-7A69-FD6DED779BC1}"/>
                    </a:ext>
                  </a:extLst>
                </p14:cNvPr>
                <p14:cNvContentPartPr/>
                <p14:nvPr/>
              </p14:nvContentPartPr>
              <p14:xfrm>
                <a:off x="8198523" y="3954873"/>
                <a:ext cx="30960" cy="100800"/>
              </p14:xfrm>
            </p:contentPart>
          </mc:Choice>
          <mc:Fallback xmlns="">
            <p:pic>
              <p:nvPicPr>
                <p:cNvPr id="66" name="Input penna 65">
                  <a:extLst>
                    <a:ext uri="{FF2B5EF4-FFF2-40B4-BE49-F238E27FC236}">
                      <a16:creationId xmlns:a16="http://schemas.microsoft.com/office/drawing/2014/main" id="{BDED6BD2-E5E5-6074-7A69-FD6DED779BC1}"/>
                    </a:ext>
                  </a:extLst>
                </p:cNvPr>
                <p:cNvPicPr/>
                <p:nvPr/>
              </p:nvPicPr>
              <p:blipFill>
                <a:blip r:embed="rId91"/>
                <a:stretch>
                  <a:fillRect/>
                </a:stretch>
              </p:blipFill>
              <p:spPr>
                <a:xfrm>
                  <a:off x="8192403" y="3948753"/>
                  <a:ext cx="43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put penna 66">
                  <a:extLst>
                    <a:ext uri="{FF2B5EF4-FFF2-40B4-BE49-F238E27FC236}">
                      <a16:creationId xmlns:a16="http://schemas.microsoft.com/office/drawing/2014/main" id="{31E5BB80-2955-83F0-C7DD-1E1A1018553B}"/>
                    </a:ext>
                  </a:extLst>
                </p14:cNvPr>
                <p14:cNvContentPartPr/>
                <p14:nvPr/>
              </p14:nvContentPartPr>
              <p14:xfrm>
                <a:off x="8361963" y="3744993"/>
                <a:ext cx="182160" cy="267480"/>
              </p14:xfrm>
            </p:contentPart>
          </mc:Choice>
          <mc:Fallback xmlns="">
            <p:pic>
              <p:nvPicPr>
                <p:cNvPr id="67" name="Input penna 66">
                  <a:extLst>
                    <a:ext uri="{FF2B5EF4-FFF2-40B4-BE49-F238E27FC236}">
                      <a16:creationId xmlns:a16="http://schemas.microsoft.com/office/drawing/2014/main" id="{31E5BB80-2955-83F0-C7DD-1E1A1018553B}"/>
                    </a:ext>
                  </a:extLst>
                </p:cNvPr>
                <p:cNvPicPr/>
                <p:nvPr/>
              </p:nvPicPr>
              <p:blipFill>
                <a:blip r:embed="rId93"/>
                <a:stretch>
                  <a:fillRect/>
                </a:stretch>
              </p:blipFill>
              <p:spPr>
                <a:xfrm>
                  <a:off x="8355843" y="3738873"/>
                  <a:ext cx="1944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put penna 67">
                  <a:extLst>
                    <a:ext uri="{FF2B5EF4-FFF2-40B4-BE49-F238E27FC236}">
                      <a16:creationId xmlns:a16="http://schemas.microsoft.com/office/drawing/2014/main" id="{FBA48B7B-ABA9-8529-D7E5-8C25CECB7AE2}"/>
                    </a:ext>
                  </a:extLst>
                </p14:cNvPr>
                <p14:cNvContentPartPr/>
                <p14:nvPr/>
              </p14:nvContentPartPr>
              <p14:xfrm>
                <a:off x="8652483" y="3591273"/>
                <a:ext cx="119160" cy="499320"/>
              </p14:xfrm>
            </p:contentPart>
          </mc:Choice>
          <mc:Fallback xmlns="">
            <p:pic>
              <p:nvPicPr>
                <p:cNvPr id="68" name="Input penna 67">
                  <a:extLst>
                    <a:ext uri="{FF2B5EF4-FFF2-40B4-BE49-F238E27FC236}">
                      <a16:creationId xmlns:a16="http://schemas.microsoft.com/office/drawing/2014/main" id="{FBA48B7B-ABA9-8529-D7E5-8C25CECB7AE2}"/>
                    </a:ext>
                  </a:extLst>
                </p:cNvPr>
                <p:cNvPicPr/>
                <p:nvPr/>
              </p:nvPicPr>
              <p:blipFill>
                <a:blip r:embed="rId95"/>
                <a:stretch>
                  <a:fillRect/>
                </a:stretch>
              </p:blipFill>
              <p:spPr>
                <a:xfrm>
                  <a:off x="8646363" y="3585153"/>
                  <a:ext cx="13140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71" name="Input penna 70">
                <a:extLst>
                  <a:ext uri="{FF2B5EF4-FFF2-40B4-BE49-F238E27FC236}">
                    <a16:creationId xmlns:a16="http://schemas.microsoft.com/office/drawing/2014/main" id="{E8D63E27-F477-A591-596F-8196247DFFC5}"/>
                  </a:ext>
                </a:extLst>
              </p14:cNvPr>
              <p14:cNvContentPartPr/>
              <p14:nvPr/>
            </p14:nvContentPartPr>
            <p14:xfrm>
              <a:off x="3525003" y="3197433"/>
              <a:ext cx="86040" cy="214200"/>
            </p14:xfrm>
          </p:contentPart>
        </mc:Choice>
        <mc:Fallback xmlns="">
          <p:pic>
            <p:nvPicPr>
              <p:cNvPr id="71" name="Input penna 70">
                <a:extLst>
                  <a:ext uri="{FF2B5EF4-FFF2-40B4-BE49-F238E27FC236}">
                    <a16:creationId xmlns:a16="http://schemas.microsoft.com/office/drawing/2014/main" id="{E8D63E27-F477-A591-596F-8196247DFFC5}"/>
                  </a:ext>
                </a:extLst>
              </p:cNvPr>
              <p:cNvPicPr/>
              <p:nvPr/>
            </p:nvPicPr>
            <p:blipFill>
              <a:blip r:embed="rId97"/>
              <a:stretch>
                <a:fillRect/>
              </a:stretch>
            </p:blipFill>
            <p:spPr>
              <a:xfrm>
                <a:off x="3518883" y="3191313"/>
                <a:ext cx="98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put penna 71">
                <a:extLst>
                  <a:ext uri="{FF2B5EF4-FFF2-40B4-BE49-F238E27FC236}">
                    <a16:creationId xmlns:a16="http://schemas.microsoft.com/office/drawing/2014/main" id="{E3244009-18A1-329C-A6D7-F8BE956F0906}"/>
                  </a:ext>
                </a:extLst>
              </p14:cNvPr>
              <p14:cNvContentPartPr/>
              <p14:nvPr/>
            </p14:nvContentPartPr>
            <p14:xfrm>
              <a:off x="2059803" y="4008873"/>
              <a:ext cx="95760" cy="102240"/>
            </p14:xfrm>
          </p:contentPart>
        </mc:Choice>
        <mc:Fallback xmlns="">
          <p:pic>
            <p:nvPicPr>
              <p:cNvPr id="72" name="Input penna 71">
                <a:extLst>
                  <a:ext uri="{FF2B5EF4-FFF2-40B4-BE49-F238E27FC236}">
                    <a16:creationId xmlns:a16="http://schemas.microsoft.com/office/drawing/2014/main" id="{E3244009-18A1-329C-A6D7-F8BE956F0906}"/>
                  </a:ext>
                </a:extLst>
              </p:cNvPr>
              <p:cNvPicPr/>
              <p:nvPr/>
            </p:nvPicPr>
            <p:blipFill>
              <a:blip r:embed="rId99"/>
              <a:stretch>
                <a:fillRect/>
              </a:stretch>
            </p:blipFill>
            <p:spPr>
              <a:xfrm>
                <a:off x="2053683" y="4002753"/>
                <a:ext cx="108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put penna 72">
                <a:extLst>
                  <a:ext uri="{FF2B5EF4-FFF2-40B4-BE49-F238E27FC236}">
                    <a16:creationId xmlns:a16="http://schemas.microsoft.com/office/drawing/2014/main" id="{CE7F3C4D-72D1-03E2-25AC-B7288D3D6A2B}"/>
                  </a:ext>
                </a:extLst>
              </p14:cNvPr>
              <p14:cNvContentPartPr/>
              <p14:nvPr/>
            </p14:nvContentPartPr>
            <p14:xfrm>
              <a:off x="4725963" y="4108953"/>
              <a:ext cx="188280" cy="222120"/>
            </p14:xfrm>
          </p:contentPart>
        </mc:Choice>
        <mc:Fallback xmlns="">
          <p:pic>
            <p:nvPicPr>
              <p:cNvPr id="73" name="Input penna 72">
                <a:extLst>
                  <a:ext uri="{FF2B5EF4-FFF2-40B4-BE49-F238E27FC236}">
                    <a16:creationId xmlns:a16="http://schemas.microsoft.com/office/drawing/2014/main" id="{CE7F3C4D-72D1-03E2-25AC-B7288D3D6A2B}"/>
                  </a:ext>
                </a:extLst>
              </p:cNvPr>
              <p:cNvPicPr/>
              <p:nvPr/>
            </p:nvPicPr>
            <p:blipFill>
              <a:blip r:embed="rId101"/>
              <a:stretch>
                <a:fillRect/>
              </a:stretch>
            </p:blipFill>
            <p:spPr>
              <a:xfrm>
                <a:off x="4719843" y="4102833"/>
                <a:ext cx="200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put penna 76">
                <a:extLst>
                  <a:ext uri="{FF2B5EF4-FFF2-40B4-BE49-F238E27FC236}">
                    <a16:creationId xmlns:a16="http://schemas.microsoft.com/office/drawing/2014/main" id="{BB59BA21-74AE-069F-ED9F-03F3AA7582AC}"/>
                  </a:ext>
                </a:extLst>
              </p14:cNvPr>
              <p14:cNvContentPartPr/>
              <p14:nvPr/>
            </p14:nvContentPartPr>
            <p14:xfrm>
              <a:off x="3216843" y="4979793"/>
              <a:ext cx="78840" cy="133920"/>
            </p14:xfrm>
          </p:contentPart>
        </mc:Choice>
        <mc:Fallback xmlns="">
          <p:pic>
            <p:nvPicPr>
              <p:cNvPr id="77" name="Input penna 76">
                <a:extLst>
                  <a:ext uri="{FF2B5EF4-FFF2-40B4-BE49-F238E27FC236}">
                    <a16:creationId xmlns:a16="http://schemas.microsoft.com/office/drawing/2014/main" id="{BB59BA21-74AE-069F-ED9F-03F3AA7582AC}"/>
                  </a:ext>
                </a:extLst>
              </p:cNvPr>
              <p:cNvPicPr/>
              <p:nvPr/>
            </p:nvPicPr>
            <p:blipFill>
              <a:blip r:embed="rId103"/>
              <a:stretch>
                <a:fillRect/>
              </a:stretch>
            </p:blipFill>
            <p:spPr>
              <a:xfrm>
                <a:off x="3210723" y="4973673"/>
                <a:ext cx="91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put penna 77">
                <a:extLst>
                  <a:ext uri="{FF2B5EF4-FFF2-40B4-BE49-F238E27FC236}">
                    <a16:creationId xmlns:a16="http://schemas.microsoft.com/office/drawing/2014/main" id="{015FE4C8-AB35-E7F3-0C48-50B3EB8AA96D}"/>
                  </a:ext>
                </a:extLst>
              </p14:cNvPr>
              <p14:cNvContentPartPr/>
              <p14:nvPr/>
            </p14:nvContentPartPr>
            <p14:xfrm>
              <a:off x="3889683" y="4879353"/>
              <a:ext cx="197640" cy="134280"/>
            </p14:xfrm>
          </p:contentPart>
        </mc:Choice>
        <mc:Fallback xmlns="">
          <p:pic>
            <p:nvPicPr>
              <p:cNvPr id="78" name="Input penna 77">
                <a:extLst>
                  <a:ext uri="{FF2B5EF4-FFF2-40B4-BE49-F238E27FC236}">
                    <a16:creationId xmlns:a16="http://schemas.microsoft.com/office/drawing/2014/main" id="{015FE4C8-AB35-E7F3-0C48-50B3EB8AA96D}"/>
                  </a:ext>
                </a:extLst>
              </p:cNvPr>
              <p:cNvPicPr/>
              <p:nvPr/>
            </p:nvPicPr>
            <p:blipFill>
              <a:blip r:embed="rId105"/>
              <a:stretch>
                <a:fillRect/>
              </a:stretch>
            </p:blipFill>
            <p:spPr>
              <a:xfrm>
                <a:off x="3883563" y="4873233"/>
                <a:ext cx="209880" cy="146520"/>
              </a:xfrm>
              <a:prstGeom prst="rect">
                <a:avLst/>
              </a:prstGeom>
            </p:spPr>
          </p:pic>
        </mc:Fallback>
      </mc:AlternateContent>
      <p:grpSp>
        <p:nvGrpSpPr>
          <p:cNvPr id="81" name="Gruppo 80">
            <a:extLst>
              <a:ext uri="{FF2B5EF4-FFF2-40B4-BE49-F238E27FC236}">
                <a16:creationId xmlns:a16="http://schemas.microsoft.com/office/drawing/2014/main" id="{4BF1EF8D-8EC7-782A-D856-06E65EFA0FF3}"/>
              </a:ext>
            </a:extLst>
          </p:cNvPr>
          <p:cNvGrpSpPr/>
          <p:nvPr/>
        </p:nvGrpSpPr>
        <p:grpSpPr>
          <a:xfrm>
            <a:off x="5409243" y="4967913"/>
            <a:ext cx="153360" cy="142200"/>
            <a:chOff x="5409243" y="4967913"/>
            <a:chExt cx="153360" cy="142200"/>
          </a:xfrm>
        </p:grpSpPr>
        <mc:AlternateContent xmlns:mc="http://schemas.openxmlformats.org/markup-compatibility/2006" xmlns:p14="http://schemas.microsoft.com/office/powerpoint/2010/main">
          <mc:Choice Requires="p14">
            <p:contentPart p14:bwMode="auto" r:id="rId106">
              <p14:nvContentPartPr>
                <p14:cNvPr id="79" name="Input penna 78">
                  <a:extLst>
                    <a:ext uri="{FF2B5EF4-FFF2-40B4-BE49-F238E27FC236}">
                      <a16:creationId xmlns:a16="http://schemas.microsoft.com/office/drawing/2014/main" id="{4A376E7E-AE06-1975-BC38-5EFC3CAFAB1D}"/>
                    </a:ext>
                  </a:extLst>
                </p14:cNvPr>
                <p14:cNvContentPartPr/>
                <p14:nvPr/>
              </p14:nvContentPartPr>
              <p14:xfrm>
                <a:off x="5409243" y="4967913"/>
                <a:ext cx="112320" cy="142200"/>
              </p14:xfrm>
            </p:contentPart>
          </mc:Choice>
          <mc:Fallback xmlns="">
            <p:pic>
              <p:nvPicPr>
                <p:cNvPr id="79" name="Input penna 78">
                  <a:extLst>
                    <a:ext uri="{FF2B5EF4-FFF2-40B4-BE49-F238E27FC236}">
                      <a16:creationId xmlns:a16="http://schemas.microsoft.com/office/drawing/2014/main" id="{4A376E7E-AE06-1975-BC38-5EFC3CAFAB1D}"/>
                    </a:ext>
                  </a:extLst>
                </p:cNvPr>
                <p:cNvPicPr/>
                <p:nvPr/>
              </p:nvPicPr>
              <p:blipFill>
                <a:blip r:embed="rId107"/>
                <a:stretch>
                  <a:fillRect/>
                </a:stretch>
              </p:blipFill>
              <p:spPr>
                <a:xfrm>
                  <a:off x="5403123" y="4961793"/>
                  <a:ext cx="124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put penna 79">
                  <a:extLst>
                    <a:ext uri="{FF2B5EF4-FFF2-40B4-BE49-F238E27FC236}">
                      <a16:creationId xmlns:a16="http://schemas.microsoft.com/office/drawing/2014/main" id="{FFFC40EC-4668-6FD4-313E-BA5F368D8723}"/>
                    </a:ext>
                  </a:extLst>
                </p14:cNvPr>
                <p14:cNvContentPartPr/>
                <p14:nvPr/>
              </p14:nvContentPartPr>
              <p14:xfrm>
                <a:off x="5420043" y="5034513"/>
                <a:ext cx="142560" cy="11520"/>
              </p14:xfrm>
            </p:contentPart>
          </mc:Choice>
          <mc:Fallback xmlns="">
            <p:pic>
              <p:nvPicPr>
                <p:cNvPr id="80" name="Input penna 79">
                  <a:extLst>
                    <a:ext uri="{FF2B5EF4-FFF2-40B4-BE49-F238E27FC236}">
                      <a16:creationId xmlns:a16="http://schemas.microsoft.com/office/drawing/2014/main" id="{FFFC40EC-4668-6FD4-313E-BA5F368D8723}"/>
                    </a:ext>
                  </a:extLst>
                </p:cNvPr>
                <p:cNvPicPr/>
                <p:nvPr/>
              </p:nvPicPr>
              <p:blipFill>
                <a:blip r:embed="rId109"/>
                <a:stretch>
                  <a:fillRect/>
                </a:stretch>
              </p:blipFill>
              <p:spPr>
                <a:xfrm>
                  <a:off x="5413923" y="5028393"/>
                  <a:ext cx="15480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82" name="Input penna 81">
                <a:extLst>
                  <a:ext uri="{FF2B5EF4-FFF2-40B4-BE49-F238E27FC236}">
                    <a16:creationId xmlns:a16="http://schemas.microsoft.com/office/drawing/2014/main" id="{B00897C3-714C-C8D3-021B-1AA4CD409DC0}"/>
                  </a:ext>
                </a:extLst>
              </p14:cNvPr>
              <p14:cNvContentPartPr/>
              <p14:nvPr/>
            </p14:nvContentPartPr>
            <p14:xfrm>
              <a:off x="438723" y="6729393"/>
              <a:ext cx="124200" cy="308880"/>
            </p14:xfrm>
          </p:contentPart>
        </mc:Choice>
        <mc:Fallback xmlns="">
          <p:pic>
            <p:nvPicPr>
              <p:cNvPr id="82" name="Input penna 81">
                <a:extLst>
                  <a:ext uri="{FF2B5EF4-FFF2-40B4-BE49-F238E27FC236}">
                    <a16:creationId xmlns:a16="http://schemas.microsoft.com/office/drawing/2014/main" id="{B00897C3-714C-C8D3-021B-1AA4CD409DC0}"/>
                  </a:ext>
                </a:extLst>
              </p:cNvPr>
              <p:cNvPicPr/>
              <p:nvPr/>
            </p:nvPicPr>
            <p:blipFill>
              <a:blip r:embed="rId111"/>
              <a:stretch>
                <a:fillRect/>
              </a:stretch>
            </p:blipFill>
            <p:spPr>
              <a:xfrm>
                <a:off x="432603" y="6723273"/>
                <a:ext cx="136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put penna 82">
                <a:extLst>
                  <a:ext uri="{FF2B5EF4-FFF2-40B4-BE49-F238E27FC236}">
                    <a16:creationId xmlns:a16="http://schemas.microsoft.com/office/drawing/2014/main" id="{CF3D07CF-B0A1-CD3B-C2F6-62953ECA8BE7}"/>
                  </a:ext>
                </a:extLst>
              </p14:cNvPr>
              <p14:cNvContentPartPr/>
              <p14:nvPr/>
            </p14:nvContentPartPr>
            <p14:xfrm>
              <a:off x="1290123" y="6797073"/>
              <a:ext cx="177480" cy="167760"/>
            </p14:xfrm>
          </p:contentPart>
        </mc:Choice>
        <mc:Fallback xmlns="">
          <p:pic>
            <p:nvPicPr>
              <p:cNvPr id="83" name="Input penna 82">
                <a:extLst>
                  <a:ext uri="{FF2B5EF4-FFF2-40B4-BE49-F238E27FC236}">
                    <a16:creationId xmlns:a16="http://schemas.microsoft.com/office/drawing/2014/main" id="{CF3D07CF-B0A1-CD3B-C2F6-62953ECA8BE7}"/>
                  </a:ext>
                </a:extLst>
              </p:cNvPr>
              <p:cNvPicPr/>
              <p:nvPr/>
            </p:nvPicPr>
            <p:blipFill>
              <a:blip r:embed="rId113"/>
              <a:stretch>
                <a:fillRect/>
              </a:stretch>
            </p:blipFill>
            <p:spPr>
              <a:xfrm>
                <a:off x="1284003" y="6790953"/>
                <a:ext cx="189720" cy="180000"/>
              </a:xfrm>
              <a:prstGeom prst="rect">
                <a:avLst/>
              </a:prstGeom>
            </p:spPr>
          </p:pic>
        </mc:Fallback>
      </mc:AlternateContent>
      <p:grpSp>
        <p:nvGrpSpPr>
          <p:cNvPr id="86" name="Gruppo 85">
            <a:extLst>
              <a:ext uri="{FF2B5EF4-FFF2-40B4-BE49-F238E27FC236}">
                <a16:creationId xmlns:a16="http://schemas.microsoft.com/office/drawing/2014/main" id="{05580952-C78A-FED3-C7EE-42F13047E4AD}"/>
              </a:ext>
            </a:extLst>
          </p:cNvPr>
          <p:cNvGrpSpPr/>
          <p:nvPr/>
        </p:nvGrpSpPr>
        <p:grpSpPr>
          <a:xfrm>
            <a:off x="2423763" y="6921993"/>
            <a:ext cx="300240" cy="171720"/>
            <a:chOff x="2423763" y="6921993"/>
            <a:chExt cx="300240" cy="171720"/>
          </a:xfrm>
        </p:grpSpPr>
        <mc:AlternateContent xmlns:mc="http://schemas.openxmlformats.org/markup-compatibility/2006" xmlns:p14="http://schemas.microsoft.com/office/powerpoint/2010/main">
          <mc:Choice Requires="p14">
            <p:contentPart p14:bwMode="auto" r:id="rId114">
              <p14:nvContentPartPr>
                <p14:cNvPr id="84" name="Input penna 83">
                  <a:extLst>
                    <a:ext uri="{FF2B5EF4-FFF2-40B4-BE49-F238E27FC236}">
                      <a16:creationId xmlns:a16="http://schemas.microsoft.com/office/drawing/2014/main" id="{B019B8F9-A00B-9642-EBAA-5D9C125796BC}"/>
                    </a:ext>
                  </a:extLst>
                </p14:cNvPr>
                <p14:cNvContentPartPr/>
                <p14:nvPr/>
              </p14:nvContentPartPr>
              <p14:xfrm>
                <a:off x="2423763" y="6951513"/>
                <a:ext cx="11520" cy="131040"/>
              </p14:xfrm>
            </p:contentPart>
          </mc:Choice>
          <mc:Fallback xmlns="">
            <p:pic>
              <p:nvPicPr>
                <p:cNvPr id="84" name="Input penna 83">
                  <a:extLst>
                    <a:ext uri="{FF2B5EF4-FFF2-40B4-BE49-F238E27FC236}">
                      <a16:creationId xmlns:a16="http://schemas.microsoft.com/office/drawing/2014/main" id="{B019B8F9-A00B-9642-EBAA-5D9C125796BC}"/>
                    </a:ext>
                  </a:extLst>
                </p:cNvPr>
                <p:cNvPicPr/>
                <p:nvPr/>
              </p:nvPicPr>
              <p:blipFill>
                <a:blip r:embed="rId115"/>
                <a:stretch>
                  <a:fillRect/>
                </a:stretch>
              </p:blipFill>
              <p:spPr>
                <a:xfrm>
                  <a:off x="2417643" y="6945393"/>
                  <a:ext cx="2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put penna 84">
                  <a:extLst>
                    <a:ext uri="{FF2B5EF4-FFF2-40B4-BE49-F238E27FC236}">
                      <a16:creationId xmlns:a16="http://schemas.microsoft.com/office/drawing/2014/main" id="{2213422D-410F-4081-C53D-95CF505470F2}"/>
                    </a:ext>
                  </a:extLst>
                </p14:cNvPr>
                <p14:cNvContentPartPr/>
                <p14:nvPr/>
              </p14:nvContentPartPr>
              <p14:xfrm>
                <a:off x="2522403" y="6921993"/>
                <a:ext cx="201600" cy="171720"/>
              </p14:xfrm>
            </p:contentPart>
          </mc:Choice>
          <mc:Fallback xmlns="">
            <p:pic>
              <p:nvPicPr>
                <p:cNvPr id="85" name="Input penna 84">
                  <a:extLst>
                    <a:ext uri="{FF2B5EF4-FFF2-40B4-BE49-F238E27FC236}">
                      <a16:creationId xmlns:a16="http://schemas.microsoft.com/office/drawing/2014/main" id="{2213422D-410F-4081-C53D-95CF505470F2}"/>
                    </a:ext>
                  </a:extLst>
                </p:cNvPr>
                <p:cNvPicPr/>
                <p:nvPr/>
              </p:nvPicPr>
              <p:blipFill>
                <a:blip r:embed="rId117"/>
                <a:stretch>
                  <a:fillRect/>
                </a:stretch>
              </p:blipFill>
              <p:spPr>
                <a:xfrm>
                  <a:off x="2516283" y="6915873"/>
                  <a:ext cx="213840" cy="18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90" name="Input penna 89">
                <a:extLst>
                  <a:ext uri="{FF2B5EF4-FFF2-40B4-BE49-F238E27FC236}">
                    <a16:creationId xmlns:a16="http://schemas.microsoft.com/office/drawing/2014/main" id="{8D4C706E-C682-421C-F6F6-D886A4A55594}"/>
                  </a:ext>
                </a:extLst>
              </p14:cNvPr>
              <p14:cNvContentPartPr/>
              <p14:nvPr/>
            </p14:nvContentPartPr>
            <p14:xfrm>
              <a:off x="6134283" y="4285353"/>
              <a:ext cx="166320" cy="397440"/>
            </p14:xfrm>
          </p:contentPart>
        </mc:Choice>
        <mc:Fallback xmlns="">
          <p:pic>
            <p:nvPicPr>
              <p:cNvPr id="90" name="Input penna 89">
                <a:extLst>
                  <a:ext uri="{FF2B5EF4-FFF2-40B4-BE49-F238E27FC236}">
                    <a16:creationId xmlns:a16="http://schemas.microsoft.com/office/drawing/2014/main" id="{8D4C706E-C682-421C-F6F6-D886A4A55594}"/>
                  </a:ext>
                </a:extLst>
              </p:cNvPr>
              <p:cNvPicPr/>
              <p:nvPr/>
            </p:nvPicPr>
            <p:blipFill>
              <a:blip r:embed="rId119"/>
              <a:stretch>
                <a:fillRect/>
              </a:stretch>
            </p:blipFill>
            <p:spPr>
              <a:xfrm>
                <a:off x="6128163" y="4279233"/>
                <a:ext cx="178560" cy="409680"/>
              </a:xfrm>
              <a:prstGeom prst="rect">
                <a:avLst/>
              </a:prstGeom>
            </p:spPr>
          </p:pic>
        </mc:Fallback>
      </mc:AlternateContent>
      <p:grpSp>
        <p:nvGrpSpPr>
          <p:cNvPr id="118" name="Gruppo 117">
            <a:extLst>
              <a:ext uri="{FF2B5EF4-FFF2-40B4-BE49-F238E27FC236}">
                <a16:creationId xmlns:a16="http://schemas.microsoft.com/office/drawing/2014/main" id="{BA88D2B8-C574-9F36-02E0-00B689DC6160}"/>
              </a:ext>
            </a:extLst>
          </p:cNvPr>
          <p:cNvGrpSpPr/>
          <p:nvPr/>
        </p:nvGrpSpPr>
        <p:grpSpPr>
          <a:xfrm>
            <a:off x="6356403" y="4406673"/>
            <a:ext cx="3504600" cy="717480"/>
            <a:chOff x="6356403" y="4406673"/>
            <a:chExt cx="3504600" cy="717480"/>
          </a:xfrm>
        </p:grpSpPr>
        <mc:AlternateContent xmlns:mc="http://schemas.openxmlformats.org/markup-compatibility/2006" xmlns:p14="http://schemas.microsoft.com/office/powerpoint/2010/main">
          <mc:Choice Requires="p14">
            <p:contentPart p14:bwMode="auto" r:id="rId120">
              <p14:nvContentPartPr>
                <p14:cNvPr id="93" name="Input penna 92">
                  <a:extLst>
                    <a:ext uri="{FF2B5EF4-FFF2-40B4-BE49-F238E27FC236}">
                      <a16:creationId xmlns:a16="http://schemas.microsoft.com/office/drawing/2014/main" id="{C7372B5F-EC81-B6E4-418C-D519140C50AF}"/>
                    </a:ext>
                  </a:extLst>
                </p14:cNvPr>
                <p14:cNvContentPartPr/>
                <p14:nvPr/>
              </p14:nvContentPartPr>
              <p14:xfrm>
                <a:off x="6356403" y="4580913"/>
                <a:ext cx="187560" cy="241200"/>
              </p14:xfrm>
            </p:contentPart>
          </mc:Choice>
          <mc:Fallback xmlns="">
            <p:pic>
              <p:nvPicPr>
                <p:cNvPr id="93" name="Input penna 92">
                  <a:extLst>
                    <a:ext uri="{FF2B5EF4-FFF2-40B4-BE49-F238E27FC236}">
                      <a16:creationId xmlns:a16="http://schemas.microsoft.com/office/drawing/2014/main" id="{C7372B5F-EC81-B6E4-418C-D519140C50AF}"/>
                    </a:ext>
                  </a:extLst>
                </p:cNvPr>
                <p:cNvPicPr/>
                <p:nvPr/>
              </p:nvPicPr>
              <p:blipFill>
                <a:blip r:embed="rId121"/>
                <a:stretch>
                  <a:fillRect/>
                </a:stretch>
              </p:blipFill>
              <p:spPr>
                <a:xfrm>
                  <a:off x="6350283" y="4574793"/>
                  <a:ext cx="199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put penna 93">
                  <a:extLst>
                    <a:ext uri="{FF2B5EF4-FFF2-40B4-BE49-F238E27FC236}">
                      <a16:creationId xmlns:a16="http://schemas.microsoft.com/office/drawing/2014/main" id="{A8A19788-A7F3-316F-D8C4-41599E42D5D2}"/>
                    </a:ext>
                  </a:extLst>
                </p14:cNvPr>
                <p14:cNvContentPartPr/>
                <p14:nvPr/>
              </p14:nvContentPartPr>
              <p14:xfrm>
                <a:off x="6686883" y="4494513"/>
                <a:ext cx="288360" cy="338040"/>
              </p14:xfrm>
            </p:contentPart>
          </mc:Choice>
          <mc:Fallback xmlns="">
            <p:pic>
              <p:nvPicPr>
                <p:cNvPr id="94" name="Input penna 93">
                  <a:extLst>
                    <a:ext uri="{FF2B5EF4-FFF2-40B4-BE49-F238E27FC236}">
                      <a16:creationId xmlns:a16="http://schemas.microsoft.com/office/drawing/2014/main" id="{A8A19788-A7F3-316F-D8C4-41599E42D5D2}"/>
                    </a:ext>
                  </a:extLst>
                </p:cNvPr>
                <p:cNvPicPr/>
                <p:nvPr/>
              </p:nvPicPr>
              <p:blipFill>
                <a:blip r:embed="rId123"/>
                <a:stretch>
                  <a:fillRect/>
                </a:stretch>
              </p:blipFill>
              <p:spPr>
                <a:xfrm>
                  <a:off x="6680763" y="448839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Input penna 95">
                  <a:extLst>
                    <a:ext uri="{FF2B5EF4-FFF2-40B4-BE49-F238E27FC236}">
                      <a16:creationId xmlns:a16="http://schemas.microsoft.com/office/drawing/2014/main" id="{33AB71C3-2BBA-4553-5955-DC6BE3443570}"/>
                    </a:ext>
                  </a:extLst>
                </p14:cNvPr>
                <p14:cNvContentPartPr/>
                <p14:nvPr/>
              </p14:nvContentPartPr>
              <p14:xfrm>
                <a:off x="7005123" y="4670913"/>
                <a:ext cx="218520" cy="133920"/>
              </p14:xfrm>
            </p:contentPart>
          </mc:Choice>
          <mc:Fallback xmlns="">
            <p:pic>
              <p:nvPicPr>
                <p:cNvPr id="96" name="Input penna 95">
                  <a:extLst>
                    <a:ext uri="{FF2B5EF4-FFF2-40B4-BE49-F238E27FC236}">
                      <a16:creationId xmlns:a16="http://schemas.microsoft.com/office/drawing/2014/main" id="{33AB71C3-2BBA-4553-5955-DC6BE3443570}"/>
                    </a:ext>
                  </a:extLst>
                </p:cNvPr>
                <p:cNvPicPr/>
                <p:nvPr/>
              </p:nvPicPr>
              <p:blipFill>
                <a:blip r:embed="rId125"/>
                <a:stretch>
                  <a:fillRect/>
                </a:stretch>
              </p:blipFill>
              <p:spPr>
                <a:xfrm>
                  <a:off x="6999003" y="4664793"/>
                  <a:ext cx="23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Input penna 96">
                  <a:extLst>
                    <a:ext uri="{FF2B5EF4-FFF2-40B4-BE49-F238E27FC236}">
                      <a16:creationId xmlns:a16="http://schemas.microsoft.com/office/drawing/2014/main" id="{64A4A911-B333-ABDF-6C22-DA4555485043}"/>
                    </a:ext>
                  </a:extLst>
                </p14:cNvPr>
                <p14:cNvContentPartPr/>
                <p14:nvPr/>
              </p14:nvContentPartPr>
              <p14:xfrm>
                <a:off x="7238043" y="4704033"/>
                <a:ext cx="54720" cy="176040"/>
              </p14:xfrm>
            </p:contentPart>
          </mc:Choice>
          <mc:Fallback xmlns="">
            <p:pic>
              <p:nvPicPr>
                <p:cNvPr id="97" name="Input penna 96">
                  <a:extLst>
                    <a:ext uri="{FF2B5EF4-FFF2-40B4-BE49-F238E27FC236}">
                      <a16:creationId xmlns:a16="http://schemas.microsoft.com/office/drawing/2014/main" id="{64A4A911-B333-ABDF-6C22-DA4555485043}"/>
                    </a:ext>
                  </a:extLst>
                </p:cNvPr>
                <p:cNvPicPr/>
                <p:nvPr/>
              </p:nvPicPr>
              <p:blipFill>
                <a:blip r:embed="rId127"/>
                <a:stretch>
                  <a:fillRect/>
                </a:stretch>
              </p:blipFill>
              <p:spPr>
                <a:xfrm>
                  <a:off x="7231923" y="4697913"/>
                  <a:ext cx="66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Input penna 97">
                  <a:extLst>
                    <a:ext uri="{FF2B5EF4-FFF2-40B4-BE49-F238E27FC236}">
                      <a16:creationId xmlns:a16="http://schemas.microsoft.com/office/drawing/2014/main" id="{A2BF72B4-5831-2D9D-8095-35D77090A162}"/>
                    </a:ext>
                  </a:extLst>
                </p14:cNvPr>
                <p14:cNvContentPartPr/>
                <p14:nvPr/>
              </p14:nvContentPartPr>
              <p14:xfrm>
                <a:off x="7226883" y="4763073"/>
                <a:ext cx="113400" cy="128520"/>
              </p14:xfrm>
            </p:contentPart>
          </mc:Choice>
          <mc:Fallback xmlns="">
            <p:pic>
              <p:nvPicPr>
                <p:cNvPr id="98" name="Input penna 97">
                  <a:extLst>
                    <a:ext uri="{FF2B5EF4-FFF2-40B4-BE49-F238E27FC236}">
                      <a16:creationId xmlns:a16="http://schemas.microsoft.com/office/drawing/2014/main" id="{A2BF72B4-5831-2D9D-8095-35D77090A162}"/>
                    </a:ext>
                  </a:extLst>
                </p:cNvPr>
                <p:cNvPicPr/>
                <p:nvPr/>
              </p:nvPicPr>
              <p:blipFill>
                <a:blip r:embed="rId129"/>
                <a:stretch>
                  <a:fillRect/>
                </a:stretch>
              </p:blipFill>
              <p:spPr>
                <a:xfrm>
                  <a:off x="7220763" y="4756953"/>
                  <a:ext cx="125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Input penna 98">
                  <a:extLst>
                    <a:ext uri="{FF2B5EF4-FFF2-40B4-BE49-F238E27FC236}">
                      <a16:creationId xmlns:a16="http://schemas.microsoft.com/office/drawing/2014/main" id="{31050065-7832-5AC7-2D36-DB068F0201C1}"/>
                    </a:ext>
                  </a:extLst>
                </p14:cNvPr>
                <p14:cNvContentPartPr/>
                <p14:nvPr/>
              </p14:nvContentPartPr>
              <p14:xfrm>
                <a:off x="7458363" y="4759113"/>
                <a:ext cx="52200" cy="360"/>
              </p14:xfrm>
            </p:contentPart>
          </mc:Choice>
          <mc:Fallback xmlns="">
            <p:pic>
              <p:nvPicPr>
                <p:cNvPr id="99" name="Input penna 98">
                  <a:extLst>
                    <a:ext uri="{FF2B5EF4-FFF2-40B4-BE49-F238E27FC236}">
                      <a16:creationId xmlns:a16="http://schemas.microsoft.com/office/drawing/2014/main" id="{31050065-7832-5AC7-2D36-DB068F0201C1}"/>
                    </a:ext>
                  </a:extLst>
                </p:cNvPr>
                <p:cNvPicPr/>
                <p:nvPr/>
              </p:nvPicPr>
              <p:blipFill>
                <a:blip r:embed="rId131"/>
                <a:stretch>
                  <a:fillRect/>
                </a:stretch>
              </p:blipFill>
              <p:spPr>
                <a:xfrm>
                  <a:off x="7452243" y="4752993"/>
                  <a:ext cx="64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put penna 99">
                  <a:extLst>
                    <a:ext uri="{FF2B5EF4-FFF2-40B4-BE49-F238E27FC236}">
                      <a16:creationId xmlns:a16="http://schemas.microsoft.com/office/drawing/2014/main" id="{E5782705-0B9C-4694-FED3-C75C19DB9E3F}"/>
                    </a:ext>
                  </a:extLst>
                </p14:cNvPr>
                <p14:cNvContentPartPr/>
                <p14:nvPr/>
              </p14:nvContentPartPr>
              <p14:xfrm>
                <a:off x="7677603" y="4417473"/>
                <a:ext cx="35640" cy="417960"/>
              </p14:xfrm>
            </p:contentPart>
          </mc:Choice>
          <mc:Fallback xmlns="">
            <p:pic>
              <p:nvPicPr>
                <p:cNvPr id="100" name="Input penna 99">
                  <a:extLst>
                    <a:ext uri="{FF2B5EF4-FFF2-40B4-BE49-F238E27FC236}">
                      <a16:creationId xmlns:a16="http://schemas.microsoft.com/office/drawing/2014/main" id="{E5782705-0B9C-4694-FED3-C75C19DB9E3F}"/>
                    </a:ext>
                  </a:extLst>
                </p:cNvPr>
                <p:cNvPicPr/>
                <p:nvPr/>
              </p:nvPicPr>
              <p:blipFill>
                <a:blip r:embed="rId133"/>
                <a:stretch>
                  <a:fillRect/>
                </a:stretch>
              </p:blipFill>
              <p:spPr>
                <a:xfrm>
                  <a:off x="7671483" y="4411353"/>
                  <a:ext cx="478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put penna 100">
                  <a:extLst>
                    <a:ext uri="{FF2B5EF4-FFF2-40B4-BE49-F238E27FC236}">
                      <a16:creationId xmlns:a16="http://schemas.microsoft.com/office/drawing/2014/main" id="{5DBA3A12-6B67-A75B-4372-8FC6D5C1FA95}"/>
                    </a:ext>
                  </a:extLst>
                </p14:cNvPr>
                <p14:cNvContentPartPr/>
                <p14:nvPr/>
              </p14:nvContentPartPr>
              <p14:xfrm>
                <a:off x="7678683" y="4652913"/>
                <a:ext cx="113400" cy="29520"/>
              </p14:xfrm>
            </p:contentPart>
          </mc:Choice>
          <mc:Fallback xmlns="">
            <p:pic>
              <p:nvPicPr>
                <p:cNvPr id="101" name="Input penna 100">
                  <a:extLst>
                    <a:ext uri="{FF2B5EF4-FFF2-40B4-BE49-F238E27FC236}">
                      <a16:creationId xmlns:a16="http://schemas.microsoft.com/office/drawing/2014/main" id="{5DBA3A12-6B67-A75B-4372-8FC6D5C1FA95}"/>
                    </a:ext>
                  </a:extLst>
                </p:cNvPr>
                <p:cNvPicPr/>
                <p:nvPr/>
              </p:nvPicPr>
              <p:blipFill>
                <a:blip r:embed="rId135"/>
                <a:stretch>
                  <a:fillRect/>
                </a:stretch>
              </p:blipFill>
              <p:spPr>
                <a:xfrm>
                  <a:off x="7672563" y="4646793"/>
                  <a:ext cx="125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2" name="Input penna 101">
                  <a:extLst>
                    <a:ext uri="{FF2B5EF4-FFF2-40B4-BE49-F238E27FC236}">
                      <a16:creationId xmlns:a16="http://schemas.microsoft.com/office/drawing/2014/main" id="{64F128DC-70C0-D41E-5B0E-F09EBA7D498C}"/>
                    </a:ext>
                  </a:extLst>
                </p14:cNvPr>
                <p14:cNvContentPartPr/>
                <p14:nvPr/>
              </p14:nvContentPartPr>
              <p14:xfrm>
                <a:off x="7810443" y="4406673"/>
                <a:ext cx="34920" cy="428400"/>
              </p14:xfrm>
            </p:contentPart>
          </mc:Choice>
          <mc:Fallback xmlns="">
            <p:pic>
              <p:nvPicPr>
                <p:cNvPr id="102" name="Input penna 101">
                  <a:extLst>
                    <a:ext uri="{FF2B5EF4-FFF2-40B4-BE49-F238E27FC236}">
                      <a16:creationId xmlns:a16="http://schemas.microsoft.com/office/drawing/2014/main" id="{64F128DC-70C0-D41E-5B0E-F09EBA7D498C}"/>
                    </a:ext>
                  </a:extLst>
                </p:cNvPr>
                <p:cNvPicPr/>
                <p:nvPr/>
              </p:nvPicPr>
              <p:blipFill>
                <a:blip r:embed="rId137"/>
                <a:stretch>
                  <a:fillRect/>
                </a:stretch>
              </p:blipFill>
              <p:spPr>
                <a:xfrm>
                  <a:off x="7804323" y="4400553"/>
                  <a:ext cx="47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Input penna 102">
                  <a:extLst>
                    <a:ext uri="{FF2B5EF4-FFF2-40B4-BE49-F238E27FC236}">
                      <a16:creationId xmlns:a16="http://schemas.microsoft.com/office/drawing/2014/main" id="{97818A90-E590-5B4D-C3EC-B12626850BC7}"/>
                    </a:ext>
                  </a:extLst>
                </p14:cNvPr>
                <p14:cNvContentPartPr/>
                <p14:nvPr/>
              </p14:nvContentPartPr>
              <p14:xfrm>
                <a:off x="7864803" y="4689993"/>
                <a:ext cx="135000" cy="149760"/>
              </p14:xfrm>
            </p:contentPart>
          </mc:Choice>
          <mc:Fallback xmlns="">
            <p:pic>
              <p:nvPicPr>
                <p:cNvPr id="103" name="Input penna 102">
                  <a:extLst>
                    <a:ext uri="{FF2B5EF4-FFF2-40B4-BE49-F238E27FC236}">
                      <a16:creationId xmlns:a16="http://schemas.microsoft.com/office/drawing/2014/main" id="{97818A90-E590-5B4D-C3EC-B12626850BC7}"/>
                    </a:ext>
                  </a:extLst>
                </p:cNvPr>
                <p:cNvPicPr/>
                <p:nvPr/>
              </p:nvPicPr>
              <p:blipFill>
                <a:blip r:embed="rId139"/>
                <a:stretch>
                  <a:fillRect/>
                </a:stretch>
              </p:blipFill>
              <p:spPr>
                <a:xfrm>
                  <a:off x="7858683" y="4683873"/>
                  <a:ext cx="147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put penna 103">
                  <a:extLst>
                    <a:ext uri="{FF2B5EF4-FFF2-40B4-BE49-F238E27FC236}">
                      <a16:creationId xmlns:a16="http://schemas.microsoft.com/office/drawing/2014/main" id="{94CF643B-2D85-602A-D9AE-09ACF92EA06D}"/>
                    </a:ext>
                  </a:extLst>
                </p14:cNvPr>
                <p14:cNvContentPartPr/>
                <p14:nvPr/>
              </p14:nvContentPartPr>
              <p14:xfrm>
                <a:off x="8040483" y="4715193"/>
                <a:ext cx="223920" cy="408960"/>
              </p14:xfrm>
            </p:contentPart>
          </mc:Choice>
          <mc:Fallback xmlns="">
            <p:pic>
              <p:nvPicPr>
                <p:cNvPr id="104" name="Input penna 103">
                  <a:extLst>
                    <a:ext uri="{FF2B5EF4-FFF2-40B4-BE49-F238E27FC236}">
                      <a16:creationId xmlns:a16="http://schemas.microsoft.com/office/drawing/2014/main" id="{94CF643B-2D85-602A-D9AE-09ACF92EA06D}"/>
                    </a:ext>
                  </a:extLst>
                </p:cNvPr>
                <p:cNvPicPr/>
                <p:nvPr/>
              </p:nvPicPr>
              <p:blipFill>
                <a:blip r:embed="rId141"/>
                <a:stretch>
                  <a:fillRect/>
                </a:stretch>
              </p:blipFill>
              <p:spPr>
                <a:xfrm>
                  <a:off x="8034363" y="4709073"/>
                  <a:ext cx="2361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put penna 105">
                  <a:extLst>
                    <a:ext uri="{FF2B5EF4-FFF2-40B4-BE49-F238E27FC236}">
                      <a16:creationId xmlns:a16="http://schemas.microsoft.com/office/drawing/2014/main" id="{A5DF29A7-A175-228F-1156-53D3CA3575CF}"/>
                    </a:ext>
                  </a:extLst>
                </p14:cNvPr>
                <p14:cNvContentPartPr/>
                <p14:nvPr/>
              </p14:nvContentPartPr>
              <p14:xfrm>
                <a:off x="8262243" y="4725633"/>
                <a:ext cx="199800" cy="90000"/>
              </p14:xfrm>
            </p:contentPart>
          </mc:Choice>
          <mc:Fallback xmlns="">
            <p:pic>
              <p:nvPicPr>
                <p:cNvPr id="106" name="Input penna 105">
                  <a:extLst>
                    <a:ext uri="{FF2B5EF4-FFF2-40B4-BE49-F238E27FC236}">
                      <a16:creationId xmlns:a16="http://schemas.microsoft.com/office/drawing/2014/main" id="{A5DF29A7-A175-228F-1156-53D3CA3575CF}"/>
                    </a:ext>
                  </a:extLst>
                </p:cNvPr>
                <p:cNvPicPr/>
                <p:nvPr/>
              </p:nvPicPr>
              <p:blipFill>
                <a:blip r:embed="rId143"/>
                <a:stretch>
                  <a:fillRect/>
                </a:stretch>
              </p:blipFill>
              <p:spPr>
                <a:xfrm>
                  <a:off x="8256123" y="4719513"/>
                  <a:ext cx="21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put penna 106">
                  <a:extLst>
                    <a:ext uri="{FF2B5EF4-FFF2-40B4-BE49-F238E27FC236}">
                      <a16:creationId xmlns:a16="http://schemas.microsoft.com/office/drawing/2014/main" id="{B9C08855-A28D-2444-B884-1697C2AF1071}"/>
                    </a:ext>
                  </a:extLst>
                </p14:cNvPr>
                <p14:cNvContentPartPr/>
                <p14:nvPr/>
              </p14:nvContentPartPr>
              <p14:xfrm>
                <a:off x="8548443" y="4759113"/>
                <a:ext cx="22680" cy="120600"/>
              </p14:xfrm>
            </p:contentPart>
          </mc:Choice>
          <mc:Fallback xmlns="">
            <p:pic>
              <p:nvPicPr>
                <p:cNvPr id="107" name="Input penna 106">
                  <a:extLst>
                    <a:ext uri="{FF2B5EF4-FFF2-40B4-BE49-F238E27FC236}">
                      <a16:creationId xmlns:a16="http://schemas.microsoft.com/office/drawing/2014/main" id="{B9C08855-A28D-2444-B884-1697C2AF1071}"/>
                    </a:ext>
                  </a:extLst>
                </p:cNvPr>
                <p:cNvPicPr/>
                <p:nvPr/>
              </p:nvPicPr>
              <p:blipFill>
                <a:blip r:embed="rId145"/>
                <a:stretch>
                  <a:fillRect/>
                </a:stretch>
              </p:blipFill>
              <p:spPr>
                <a:xfrm>
                  <a:off x="8542323" y="4752993"/>
                  <a:ext cx="34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put penna 107">
                  <a:extLst>
                    <a:ext uri="{FF2B5EF4-FFF2-40B4-BE49-F238E27FC236}">
                      <a16:creationId xmlns:a16="http://schemas.microsoft.com/office/drawing/2014/main" id="{58C1776A-11EB-1A73-7E48-592848BBDC3E}"/>
                    </a:ext>
                  </a:extLst>
                </p14:cNvPr>
                <p14:cNvContentPartPr/>
                <p14:nvPr/>
              </p14:nvContentPartPr>
              <p14:xfrm>
                <a:off x="8570763" y="4682073"/>
                <a:ext cx="360" cy="360"/>
              </p14:xfrm>
            </p:contentPart>
          </mc:Choice>
          <mc:Fallback xmlns="">
            <p:pic>
              <p:nvPicPr>
                <p:cNvPr id="108" name="Input penna 107">
                  <a:extLst>
                    <a:ext uri="{FF2B5EF4-FFF2-40B4-BE49-F238E27FC236}">
                      <a16:creationId xmlns:a16="http://schemas.microsoft.com/office/drawing/2014/main" id="{58C1776A-11EB-1A73-7E48-592848BBDC3E}"/>
                    </a:ext>
                  </a:extLst>
                </p:cNvPr>
                <p:cNvPicPr/>
                <p:nvPr/>
              </p:nvPicPr>
              <p:blipFill>
                <a:blip r:embed="rId81"/>
                <a:stretch>
                  <a:fillRect/>
                </a:stretch>
              </p:blipFill>
              <p:spPr>
                <a:xfrm>
                  <a:off x="8564643" y="46759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put penna 108">
                  <a:extLst>
                    <a:ext uri="{FF2B5EF4-FFF2-40B4-BE49-F238E27FC236}">
                      <a16:creationId xmlns:a16="http://schemas.microsoft.com/office/drawing/2014/main" id="{CA1DCF79-4071-621F-7CD0-944FA782911A}"/>
                    </a:ext>
                  </a:extLst>
                </p14:cNvPr>
                <p14:cNvContentPartPr/>
                <p14:nvPr/>
              </p14:nvContentPartPr>
              <p14:xfrm>
                <a:off x="8573283" y="4506753"/>
                <a:ext cx="240840" cy="518760"/>
              </p14:xfrm>
            </p:contentPart>
          </mc:Choice>
          <mc:Fallback xmlns="">
            <p:pic>
              <p:nvPicPr>
                <p:cNvPr id="109" name="Input penna 108">
                  <a:extLst>
                    <a:ext uri="{FF2B5EF4-FFF2-40B4-BE49-F238E27FC236}">
                      <a16:creationId xmlns:a16="http://schemas.microsoft.com/office/drawing/2014/main" id="{CA1DCF79-4071-621F-7CD0-944FA782911A}"/>
                    </a:ext>
                  </a:extLst>
                </p:cNvPr>
                <p:cNvPicPr/>
                <p:nvPr/>
              </p:nvPicPr>
              <p:blipFill>
                <a:blip r:embed="rId148"/>
                <a:stretch>
                  <a:fillRect/>
                </a:stretch>
              </p:blipFill>
              <p:spPr>
                <a:xfrm>
                  <a:off x="8567163" y="4500633"/>
                  <a:ext cx="2530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Input penna 109">
                  <a:extLst>
                    <a:ext uri="{FF2B5EF4-FFF2-40B4-BE49-F238E27FC236}">
                      <a16:creationId xmlns:a16="http://schemas.microsoft.com/office/drawing/2014/main" id="{6693A652-8151-6392-37B3-796AE2CC6FAD}"/>
                    </a:ext>
                  </a:extLst>
                </p14:cNvPr>
                <p14:cNvContentPartPr/>
                <p14:nvPr/>
              </p14:nvContentPartPr>
              <p14:xfrm>
                <a:off x="8823123" y="4715193"/>
                <a:ext cx="200880" cy="321120"/>
              </p14:xfrm>
            </p:contentPart>
          </mc:Choice>
          <mc:Fallback xmlns="">
            <p:pic>
              <p:nvPicPr>
                <p:cNvPr id="110" name="Input penna 109">
                  <a:extLst>
                    <a:ext uri="{FF2B5EF4-FFF2-40B4-BE49-F238E27FC236}">
                      <a16:creationId xmlns:a16="http://schemas.microsoft.com/office/drawing/2014/main" id="{6693A652-8151-6392-37B3-796AE2CC6FAD}"/>
                    </a:ext>
                  </a:extLst>
                </p:cNvPr>
                <p:cNvPicPr/>
                <p:nvPr/>
              </p:nvPicPr>
              <p:blipFill>
                <a:blip r:embed="rId150"/>
                <a:stretch>
                  <a:fillRect/>
                </a:stretch>
              </p:blipFill>
              <p:spPr>
                <a:xfrm>
                  <a:off x="8817003" y="4709073"/>
                  <a:ext cx="2131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1" name="Input penna 110">
                  <a:extLst>
                    <a:ext uri="{FF2B5EF4-FFF2-40B4-BE49-F238E27FC236}">
                      <a16:creationId xmlns:a16="http://schemas.microsoft.com/office/drawing/2014/main" id="{251CA2F7-F5AB-DB33-D3BF-FD3379FFCFCC}"/>
                    </a:ext>
                  </a:extLst>
                </p14:cNvPr>
                <p14:cNvContentPartPr/>
                <p14:nvPr/>
              </p14:nvContentPartPr>
              <p14:xfrm>
                <a:off x="9110043" y="4605033"/>
                <a:ext cx="100080" cy="320760"/>
              </p14:xfrm>
            </p:contentPart>
          </mc:Choice>
          <mc:Fallback xmlns="">
            <p:pic>
              <p:nvPicPr>
                <p:cNvPr id="111" name="Input penna 110">
                  <a:extLst>
                    <a:ext uri="{FF2B5EF4-FFF2-40B4-BE49-F238E27FC236}">
                      <a16:creationId xmlns:a16="http://schemas.microsoft.com/office/drawing/2014/main" id="{251CA2F7-F5AB-DB33-D3BF-FD3379FFCFCC}"/>
                    </a:ext>
                  </a:extLst>
                </p:cNvPr>
                <p:cNvPicPr/>
                <p:nvPr/>
              </p:nvPicPr>
              <p:blipFill>
                <a:blip r:embed="rId152"/>
                <a:stretch>
                  <a:fillRect/>
                </a:stretch>
              </p:blipFill>
              <p:spPr>
                <a:xfrm>
                  <a:off x="9103923" y="4598913"/>
                  <a:ext cx="1123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Input penna 111">
                  <a:extLst>
                    <a:ext uri="{FF2B5EF4-FFF2-40B4-BE49-F238E27FC236}">
                      <a16:creationId xmlns:a16="http://schemas.microsoft.com/office/drawing/2014/main" id="{BABAD278-B364-BDB2-E5A7-E2386A690494}"/>
                    </a:ext>
                  </a:extLst>
                </p14:cNvPr>
                <p14:cNvContentPartPr/>
                <p14:nvPr/>
              </p14:nvContentPartPr>
              <p14:xfrm>
                <a:off x="9220923" y="4657233"/>
                <a:ext cx="181080" cy="245520"/>
              </p14:xfrm>
            </p:contentPart>
          </mc:Choice>
          <mc:Fallback xmlns="">
            <p:pic>
              <p:nvPicPr>
                <p:cNvPr id="112" name="Input penna 111">
                  <a:extLst>
                    <a:ext uri="{FF2B5EF4-FFF2-40B4-BE49-F238E27FC236}">
                      <a16:creationId xmlns:a16="http://schemas.microsoft.com/office/drawing/2014/main" id="{BABAD278-B364-BDB2-E5A7-E2386A690494}"/>
                    </a:ext>
                  </a:extLst>
                </p:cNvPr>
                <p:cNvPicPr/>
                <p:nvPr/>
              </p:nvPicPr>
              <p:blipFill>
                <a:blip r:embed="rId154"/>
                <a:stretch>
                  <a:fillRect/>
                </a:stretch>
              </p:blipFill>
              <p:spPr>
                <a:xfrm>
                  <a:off x="9214803" y="4651113"/>
                  <a:ext cx="193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Input penna 112">
                  <a:extLst>
                    <a:ext uri="{FF2B5EF4-FFF2-40B4-BE49-F238E27FC236}">
                      <a16:creationId xmlns:a16="http://schemas.microsoft.com/office/drawing/2014/main" id="{336F0564-0A15-2022-754A-30D95908BF1A}"/>
                    </a:ext>
                  </a:extLst>
                </p14:cNvPr>
                <p14:cNvContentPartPr/>
                <p14:nvPr/>
              </p14:nvContentPartPr>
              <p14:xfrm>
                <a:off x="9287163" y="4759113"/>
                <a:ext cx="86760" cy="360"/>
              </p14:xfrm>
            </p:contentPart>
          </mc:Choice>
          <mc:Fallback xmlns="">
            <p:pic>
              <p:nvPicPr>
                <p:cNvPr id="113" name="Input penna 112">
                  <a:extLst>
                    <a:ext uri="{FF2B5EF4-FFF2-40B4-BE49-F238E27FC236}">
                      <a16:creationId xmlns:a16="http://schemas.microsoft.com/office/drawing/2014/main" id="{336F0564-0A15-2022-754A-30D95908BF1A}"/>
                    </a:ext>
                  </a:extLst>
                </p:cNvPr>
                <p:cNvPicPr/>
                <p:nvPr/>
              </p:nvPicPr>
              <p:blipFill>
                <a:blip r:embed="rId156"/>
                <a:stretch>
                  <a:fillRect/>
                </a:stretch>
              </p:blipFill>
              <p:spPr>
                <a:xfrm>
                  <a:off x="9281043" y="4752993"/>
                  <a:ext cx="9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4" name="Input penna 113">
                  <a:extLst>
                    <a:ext uri="{FF2B5EF4-FFF2-40B4-BE49-F238E27FC236}">
                      <a16:creationId xmlns:a16="http://schemas.microsoft.com/office/drawing/2014/main" id="{06BEE7C2-915A-B0C2-8059-326961CDD333}"/>
                    </a:ext>
                  </a:extLst>
                </p14:cNvPr>
                <p14:cNvContentPartPr/>
                <p14:nvPr/>
              </p14:nvContentPartPr>
              <p14:xfrm>
                <a:off x="9445563" y="4814193"/>
                <a:ext cx="95400" cy="157680"/>
              </p14:xfrm>
            </p:contentPart>
          </mc:Choice>
          <mc:Fallback xmlns="">
            <p:pic>
              <p:nvPicPr>
                <p:cNvPr id="114" name="Input penna 113">
                  <a:extLst>
                    <a:ext uri="{FF2B5EF4-FFF2-40B4-BE49-F238E27FC236}">
                      <a16:creationId xmlns:a16="http://schemas.microsoft.com/office/drawing/2014/main" id="{06BEE7C2-915A-B0C2-8059-326961CDD333}"/>
                    </a:ext>
                  </a:extLst>
                </p:cNvPr>
                <p:cNvPicPr/>
                <p:nvPr/>
              </p:nvPicPr>
              <p:blipFill>
                <a:blip r:embed="rId158"/>
                <a:stretch>
                  <a:fillRect/>
                </a:stretch>
              </p:blipFill>
              <p:spPr>
                <a:xfrm>
                  <a:off x="9439443" y="4808073"/>
                  <a:ext cx="107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5" name="Input penna 114">
                  <a:extLst>
                    <a:ext uri="{FF2B5EF4-FFF2-40B4-BE49-F238E27FC236}">
                      <a16:creationId xmlns:a16="http://schemas.microsoft.com/office/drawing/2014/main" id="{10EE5422-8E8B-C263-8B83-CB97094FC8DB}"/>
                    </a:ext>
                  </a:extLst>
                </p14:cNvPr>
                <p14:cNvContentPartPr/>
                <p14:nvPr/>
              </p14:nvContentPartPr>
              <p14:xfrm>
                <a:off x="9591363" y="4637793"/>
                <a:ext cx="120240" cy="212760"/>
              </p14:xfrm>
            </p:contentPart>
          </mc:Choice>
          <mc:Fallback xmlns="">
            <p:pic>
              <p:nvPicPr>
                <p:cNvPr id="115" name="Input penna 114">
                  <a:extLst>
                    <a:ext uri="{FF2B5EF4-FFF2-40B4-BE49-F238E27FC236}">
                      <a16:creationId xmlns:a16="http://schemas.microsoft.com/office/drawing/2014/main" id="{10EE5422-8E8B-C263-8B83-CB97094FC8DB}"/>
                    </a:ext>
                  </a:extLst>
                </p:cNvPr>
                <p:cNvPicPr/>
                <p:nvPr/>
              </p:nvPicPr>
              <p:blipFill>
                <a:blip r:embed="rId160"/>
                <a:stretch>
                  <a:fillRect/>
                </a:stretch>
              </p:blipFill>
              <p:spPr>
                <a:xfrm>
                  <a:off x="9585243" y="4631673"/>
                  <a:ext cx="132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6" name="Input penna 115">
                  <a:extLst>
                    <a:ext uri="{FF2B5EF4-FFF2-40B4-BE49-F238E27FC236}">
                      <a16:creationId xmlns:a16="http://schemas.microsoft.com/office/drawing/2014/main" id="{7B61BF5A-222D-4650-EABB-5AC5E20811B8}"/>
                    </a:ext>
                  </a:extLst>
                </p14:cNvPr>
                <p14:cNvContentPartPr/>
                <p14:nvPr/>
              </p14:nvContentPartPr>
              <p14:xfrm>
                <a:off x="9683883" y="4803033"/>
                <a:ext cx="360" cy="131400"/>
              </p14:xfrm>
            </p:contentPart>
          </mc:Choice>
          <mc:Fallback xmlns="">
            <p:pic>
              <p:nvPicPr>
                <p:cNvPr id="116" name="Input penna 115">
                  <a:extLst>
                    <a:ext uri="{FF2B5EF4-FFF2-40B4-BE49-F238E27FC236}">
                      <a16:creationId xmlns:a16="http://schemas.microsoft.com/office/drawing/2014/main" id="{7B61BF5A-222D-4650-EABB-5AC5E20811B8}"/>
                    </a:ext>
                  </a:extLst>
                </p:cNvPr>
                <p:cNvPicPr/>
                <p:nvPr/>
              </p:nvPicPr>
              <p:blipFill>
                <a:blip r:embed="rId162"/>
                <a:stretch>
                  <a:fillRect/>
                </a:stretch>
              </p:blipFill>
              <p:spPr>
                <a:xfrm>
                  <a:off x="9677763" y="4796913"/>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7" name="Input penna 116">
                  <a:extLst>
                    <a:ext uri="{FF2B5EF4-FFF2-40B4-BE49-F238E27FC236}">
                      <a16:creationId xmlns:a16="http://schemas.microsoft.com/office/drawing/2014/main" id="{805E4804-6DEE-8126-8B15-8463532156F9}"/>
                    </a:ext>
                  </a:extLst>
                </p14:cNvPr>
                <p14:cNvContentPartPr/>
                <p14:nvPr/>
              </p14:nvContentPartPr>
              <p14:xfrm>
                <a:off x="9782883" y="4626993"/>
                <a:ext cx="78120" cy="322920"/>
              </p14:xfrm>
            </p:contentPart>
          </mc:Choice>
          <mc:Fallback xmlns="">
            <p:pic>
              <p:nvPicPr>
                <p:cNvPr id="117" name="Input penna 116">
                  <a:extLst>
                    <a:ext uri="{FF2B5EF4-FFF2-40B4-BE49-F238E27FC236}">
                      <a16:creationId xmlns:a16="http://schemas.microsoft.com/office/drawing/2014/main" id="{805E4804-6DEE-8126-8B15-8463532156F9}"/>
                    </a:ext>
                  </a:extLst>
                </p:cNvPr>
                <p:cNvPicPr/>
                <p:nvPr/>
              </p:nvPicPr>
              <p:blipFill>
                <a:blip r:embed="rId164"/>
                <a:stretch>
                  <a:fillRect/>
                </a:stretch>
              </p:blipFill>
              <p:spPr>
                <a:xfrm>
                  <a:off x="9776763" y="4620873"/>
                  <a:ext cx="90360" cy="335160"/>
                </a:xfrm>
                <a:prstGeom prst="rect">
                  <a:avLst/>
                </a:prstGeom>
              </p:spPr>
            </p:pic>
          </mc:Fallback>
        </mc:AlternateContent>
      </p:grpSp>
      <p:grpSp>
        <p:nvGrpSpPr>
          <p:cNvPr id="127" name="Gruppo 126">
            <a:extLst>
              <a:ext uri="{FF2B5EF4-FFF2-40B4-BE49-F238E27FC236}">
                <a16:creationId xmlns:a16="http://schemas.microsoft.com/office/drawing/2014/main" id="{3CD4B042-1C3E-E7BF-ED9E-6C707AF336B3}"/>
              </a:ext>
            </a:extLst>
          </p:cNvPr>
          <p:cNvGrpSpPr/>
          <p:nvPr/>
        </p:nvGrpSpPr>
        <p:grpSpPr>
          <a:xfrm>
            <a:off x="916083" y="4440513"/>
            <a:ext cx="1175400" cy="1575720"/>
            <a:chOff x="916083" y="4440513"/>
            <a:chExt cx="1175400" cy="1575720"/>
          </a:xfrm>
        </p:grpSpPr>
        <mc:AlternateContent xmlns:mc="http://schemas.openxmlformats.org/markup-compatibility/2006" xmlns:p14="http://schemas.microsoft.com/office/powerpoint/2010/main">
          <mc:Choice Requires="p14">
            <p:contentPart p14:bwMode="auto" r:id="rId165">
              <p14:nvContentPartPr>
                <p14:cNvPr id="119" name="Input penna 118">
                  <a:extLst>
                    <a:ext uri="{FF2B5EF4-FFF2-40B4-BE49-F238E27FC236}">
                      <a16:creationId xmlns:a16="http://schemas.microsoft.com/office/drawing/2014/main" id="{02540F04-2F48-EA45-2770-41DF833268EB}"/>
                    </a:ext>
                  </a:extLst>
                </p14:cNvPr>
                <p14:cNvContentPartPr/>
                <p14:nvPr/>
              </p14:nvContentPartPr>
              <p14:xfrm>
                <a:off x="1387683" y="5353833"/>
                <a:ext cx="488160" cy="462600"/>
              </p14:xfrm>
            </p:contentPart>
          </mc:Choice>
          <mc:Fallback xmlns="">
            <p:pic>
              <p:nvPicPr>
                <p:cNvPr id="119" name="Input penna 118">
                  <a:extLst>
                    <a:ext uri="{FF2B5EF4-FFF2-40B4-BE49-F238E27FC236}">
                      <a16:creationId xmlns:a16="http://schemas.microsoft.com/office/drawing/2014/main" id="{02540F04-2F48-EA45-2770-41DF833268EB}"/>
                    </a:ext>
                  </a:extLst>
                </p:cNvPr>
                <p:cNvPicPr/>
                <p:nvPr/>
              </p:nvPicPr>
              <p:blipFill>
                <a:blip r:embed="rId166"/>
                <a:stretch>
                  <a:fillRect/>
                </a:stretch>
              </p:blipFill>
              <p:spPr>
                <a:xfrm>
                  <a:off x="1381563" y="5347713"/>
                  <a:ext cx="50040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0" name="Input penna 119">
                  <a:extLst>
                    <a:ext uri="{FF2B5EF4-FFF2-40B4-BE49-F238E27FC236}">
                      <a16:creationId xmlns:a16="http://schemas.microsoft.com/office/drawing/2014/main" id="{76D9974D-79BC-9D6A-CB79-CC96641A71CA}"/>
                    </a:ext>
                  </a:extLst>
                </p14:cNvPr>
                <p14:cNvContentPartPr/>
                <p14:nvPr/>
              </p14:nvContentPartPr>
              <p14:xfrm>
                <a:off x="1751643" y="5728593"/>
                <a:ext cx="286200" cy="189720"/>
              </p14:xfrm>
            </p:contentPart>
          </mc:Choice>
          <mc:Fallback xmlns="">
            <p:pic>
              <p:nvPicPr>
                <p:cNvPr id="120" name="Input penna 119">
                  <a:extLst>
                    <a:ext uri="{FF2B5EF4-FFF2-40B4-BE49-F238E27FC236}">
                      <a16:creationId xmlns:a16="http://schemas.microsoft.com/office/drawing/2014/main" id="{76D9974D-79BC-9D6A-CB79-CC96641A71CA}"/>
                    </a:ext>
                  </a:extLst>
                </p:cNvPr>
                <p:cNvPicPr/>
                <p:nvPr/>
              </p:nvPicPr>
              <p:blipFill>
                <a:blip r:embed="rId168"/>
                <a:stretch>
                  <a:fillRect/>
                </a:stretch>
              </p:blipFill>
              <p:spPr>
                <a:xfrm>
                  <a:off x="1745523" y="5722473"/>
                  <a:ext cx="29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4" name="Input penna 73">
                  <a:extLst>
                    <a:ext uri="{FF2B5EF4-FFF2-40B4-BE49-F238E27FC236}">
                      <a16:creationId xmlns:a16="http://schemas.microsoft.com/office/drawing/2014/main" id="{DA34C1FB-7881-F6CD-A4E0-5E78ED5AF9E5}"/>
                    </a:ext>
                  </a:extLst>
                </p14:cNvPr>
                <p14:cNvContentPartPr/>
                <p14:nvPr/>
              </p14:nvContentPartPr>
              <p14:xfrm>
                <a:off x="916083" y="4902033"/>
                <a:ext cx="64440" cy="98640"/>
              </p14:xfrm>
            </p:contentPart>
          </mc:Choice>
          <mc:Fallback xmlns="">
            <p:pic>
              <p:nvPicPr>
                <p:cNvPr id="74" name="Input penna 73">
                  <a:extLst>
                    <a:ext uri="{FF2B5EF4-FFF2-40B4-BE49-F238E27FC236}">
                      <a16:creationId xmlns:a16="http://schemas.microsoft.com/office/drawing/2014/main" id="{DA34C1FB-7881-F6CD-A4E0-5E78ED5AF9E5}"/>
                    </a:ext>
                  </a:extLst>
                </p:cNvPr>
                <p:cNvPicPr/>
                <p:nvPr/>
              </p:nvPicPr>
              <p:blipFill>
                <a:blip r:embed="rId170"/>
                <a:stretch>
                  <a:fillRect/>
                </a:stretch>
              </p:blipFill>
              <p:spPr>
                <a:xfrm>
                  <a:off x="909963" y="4895913"/>
                  <a:ext cx="76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5" name="Input penna 74">
                  <a:extLst>
                    <a:ext uri="{FF2B5EF4-FFF2-40B4-BE49-F238E27FC236}">
                      <a16:creationId xmlns:a16="http://schemas.microsoft.com/office/drawing/2014/main" id="{B2813FD6-9206-D199-8FD9-6C6BB5DC59D1}"/>
                    </a:ext>
                  </a:extLst>
                </p14:cNvPr>
                <p14:cNvContentPartPr/>
                <p14:nvPr/>
              </p14:nvContentPartPr>
              <p14:xfrm>
                <a:off x="991323" y="4957473"/>
                <a:ext cx="360" cy="40680"/>
              </p14:xfrm>
            </p:contentPart>
          </mc:Choice>
          <mc:Fallback xmlns="">
            <p:pic>
              <p:nvPicPr>
                <p:cNvPr id="75" name="Input penna 74">
                  <a:extLst>
                    <a:ext uri="{FF2B5EF4-FFF2-40B4-BE49-F238E27FC236}">
                      <a16:creationId xmlns:a16="http://schemas.microsoft.com/office/drawing/2014/main" id="{B2813FD6-9206-D199-8FD9-6C6BB5DC59D1}"/>
                    </a:ext>
                  </a:extLst>
                </p:cNvPr>
                <p:cNvPicPr/>
                <p:nvPr/>
              </p:nvPicPr>
              <p:blipFill>
                <a:blip r:embed="rId172"/>
                <a:stretch>
                  <a:fillRect/>
                </a:stretch>
              </p:blipFill>
              <p:spPr>
                <a:xfrm>
                  <a:off x="985203" y="4951353"/>
                  <a:ext cx="1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7" name="Input penna 86">
                  <a:extLst>
                    <a:ext uri="{FF2B5EF4-FFF2-40B4-BE49-F238E27FC236}">
                      <a16:creationId xmlns:a16="http://schemas.microsoft.com/office/drawing/2014/main" id="{D5CDA4CA-DF83-72D7-910B-F614DB1E43A4}"/>
                    </a:ext>
                  </a:extLst>
                </p14:cNvPr>
                <p14:cNvContentPartPr/>
                <p14:nvPr/>
              </p14:nvContentPartPr>
              <p14:xfrm>
                <a:off x="1167003" y="4440513"/>
                <a:ext cx="617760" cy="493560"/>
              </p14:xfrm>
            </p:contentPart>
          </mc:Choice>
          <mc:Fallback xmlns="">
            <p:pic>
              <p:nvPicPr>
                <p:cNvPr id="87" name="Input penna 86">
                  <a:extLst>
                    <a:ext uri="{FF2B5EF4-FFF2-40B4-BE49-F238E27FC236}">
                      <a16:creationId xmlns:a16="http://schemas.microsoft.com/office/drawing/2014/main" id="{D5CDA4CA-DF83-72D7-910B-F614DB1E43A4}"/>
                    </a:ext>
                  </a:extLst>
                </p:cNvPr>
                <p:cNvPicPr/>
                <p:nvPr/>
              </p:nvPicPr>
              <p:blipFill>
                <a:blip r:embed="rId174"/>
                <a:stretch>
                  <a:fillRect/>
                </a:stretch>
              </p:blipFill>
              <p:spPr>
                <a:xfrm>
                  <a:off x="1160883" y="4434393"/>
                  <a:ext cx="630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8" name="Input penna 87">
                  <a:extLst>
                    <a:ext uri="{FF2B5EF4-FFF2-40B4-BE49-F238E27FC236}">
                      <a16:creationId xmlns:a16="http://schemas.microsoft.com/office/drawing/2014/main" id="{C644C392-89CE-5F1F-762C-82C1BE2430C6}"/>
                    </a:ext>
                  </a:extLst>
                </p14:cNvPr>
                <p14:cNvContentPartPr/>
                <p14:nvPr/>
              </p14:nvContentPartPr>
              <p14:xfrm>
                <a:off x="1123443" y="4864233"/>
                <a:ext cx="236160" cy="203040"/>
              </p14:xfrm>
            </p:contentPart>
          </mc:Choice>
          <mc:Fallback xmlns="">
            <p:pic>
              <p:nvPicPr>
                <p:cNvPr id="88" name="Input penna 87">
                  <a:extLst>
                    <a:ext uri="{FF2B5EF4-FFF2-40B4-BE49-F238E27FC236}">
                      <a16:creationId xmlns:a16="http://schemas.microsoft.com/office/drawing/2014/main" id="{C644C392-89CE-5F1F-762C-82C1BE2430C6}"/>
                    </a:ext>
                  </a:extLst>
                </p:cNvPr>
                <p:cNvPicPr/>
                <p:nvPr/>
              </p:nvPicPr>
              <p:blipFill>
                <a:blip r:embed="rId176"/>
                <a:stretch>
                  <a:fillRect/>
                </a:stretch>
              </p:blipFill>
              <p:spPr>
                <a:xfrm>
                  <a:off x="1117323" y="4858113"/>
                  <a:ext cx="248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2" name="Input penna 121">
                  <a:extLst>
                    <a:ext uri="{FF2B5EF4-FFF2-40B4-BE49-F238E27FC236}">
                      <a16:creationId xmlns:a16="http://schemas.microsoft.com/office/drawing/2014/main" id="{8936FF6A-5525-3638-24E3-D759FCEE8C94}"/>
                    </a:ext>
                  </a:extLst>
                </p14:cNvPr>
                <p14:cNvContentPartPr/>
                <p14:nvPr/>
              </p14:nvContentPartPr>
              <p14:xfrm>
                <a:off x="1453923" y="5091033"/>
                <a:ext cx="496440" cy="187920"/>
              </p14:xfrm>
            </p:contentPart>
          </mc:Choice>
          <mc:Fallback xmlns="">
            <p:pic>
              <p:nvPicPr>
                <p:cNvPr id="122" name="Input penna 121">
                  <a:extLst>
                    <a:ext uri="{FF2B5EF4-FFF2-40B4-BE49-F238E27FC236}">
                      <a16:creationId xmlns:a16="http://schemas.microsoft.com/office/drawing/2014/main" id="{8936FF6A-5525-3638-24E3-D759FCEE8C94}"/>
                    </a:ext>
                  </a:extLst>
                </p:cNvPr>
                <p:cNvPicPr/>
                <p:nvPr/>
              </p:nvPicPr>
              <p:blipFill>
                <a:blip r:embed="rId178"/>
                <a:stretch>
                  <a:fillRect/>
                </a:stretch>
              </p:blipFill>
              <p:spPr>
                <a:xfrm>
                  <a:off x="1447803" y="5084913"/>
                  <a:ext cx="508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 name="Input penna 122">
                  <a:extLst>
                    <a:ext uri="{FF2B5EF4-FFF2-40B4-BE49-F238E27FC236}">
                      <a16:creationId xmlns:a16="http://schemas.microsoft.com/office/drawing/2014/main" id="{B973BC80-39AC-1C15-97D3-F650011C29DB}"/>
                    </a:ext>
                  </a:extLst>
                </p14:cNvPr>
                <p14:cNvContentPartPr/>
                <p14:nvPr/>
              </p14:nvContentPartPr>
              <p14:xfrm>
                <a:off x="1894923" y="4995633"/>
                <a:ext cx="196560" cy="128520"/>
              </p14:xfrm>
            </p:contentPart>
          </mc:Choice>
          <mc:Fallback xmlns="">
            <p:pic>
              <p:nvPicPr>
                <p:cNvPr id="123" name="Input penna 122">
                  <a:extLst>
                    <a:ext uri="{FF2B5EF4-FFF2-40B4-BE49-F238E27FC236}">
                      <a16:creationId xmlns:a16="http://schemas.microsoft.com/office/drawing/2014/main" id="{B973BC80-39AC-1C15-97D3-F650011C29DB}"/>
                    </a:ext>
                  </a:extLst>
                </p:cNvPr>
                <p:cNvPicPr/>
                <p:nvPr/>
              </p:nvPicPr>
              <p:blipFill>
                <a:blip r:embed="rId180"/>
                <a:stretch>
                  <a:fillRect/>
                </a:stretch>
              </p:blipFill>
              <p:spPr>
                <a:xfrm>
                  <a:off x="1888803" y="4989513"/>
                  <a:ext cx="208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put penna 124">
                  <a:extLst>
                    <a:ext uri="{FF2B5EF4-FFF2-40B4-BE49-F238E27FC236}">
                      <a16:creationId xmlns:a16="http://schemas.microsoft.com/office/drawing/2014/main" id="{BF5D7898-4D39-559A-118D-37B87A0837C9}"/>
                    </a:ext>
                  </a:extLst>
                </p14:cNvPr>
                <p14:cNvContentPartPr/>
                <p14:nvPr/>
              </p14:nvContentPartPr>
              <p14:xfrm>
                <a:off x="1180683" y="5727873"/>
                <a:ext cx="295560" cy="288360"/>
              </p14:xfrm>
            </p:contentPart>
          </mc:Choice>
          <mc:Fallback xmlns="">
            <p:pic>
              <p:nvPicPr>
                <p:cNvPr id="125" name="Input penna 124">
                  <a:extLst>
                    <a:ext uri="{FF2B5EF4-FFF2-40B4-BE49-F238E27FC236}">
                      <a16:creationId xmlns:a16="http://schemas.microsoft.com/office/drawing/2014/main" id="{BF5D7898-4D39-559A-118D-37B87A0837C9}"/>
                    </a:ext>
                  </a:extLst>
                </p:cNvPr>
                <p:cNvPicPr/>
                <p:nvPr/>
              </p:nvPicPr>
              <p:blipFill>
                <a:blip r:embed="rId182"/>
                <a:stretch>
                  <a:fillRect/>
                </a:stretch>
              </p:blipFill>
              <p:spPr>
                <a:xfrm>
                  <a:off x="1174563" y="5721753"/>
                  <a:ext cx="3078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put penna 125">
                  <a:extLst>
                    <a:ext uri="{FF2B5EF4-FFF2-40B4-BE49-F238E27FC236}">
                      <a16:creationId xmlns:a16="http://schemas.microsoft.com/office/drawing/2014/main" id="{8364F899-1B8F-0156-78C1-D18978F1C223}"/>
                    </a:ext>
                  </a:extLst>
                </p14:cNvPr>
                <p14:cNvContentPartPr/>
                <p14:nvPr/>
              </p14:nvContentPartPr>
              <p14:xfrm>
                <a:off x="1112643" y="5603313"/>
                <a:ext cx="207360" cy="136800"/>
              </p14:xfrm>
            </p:contentPart>
          </mc:Choice>
          <mc:Fallback xmlns="">
            <p:pic>
              <p:nvPicPr>
                <p:cNvPr id="126" name="Input penna 125">
                  <a:extLst>
                    <a:ext uri="{FF2B5EF4-FFF2-40B4-BE49-F238E27FC236}">
                      <a16:creationId xmlns:a16="http://schemas.microsoft.com/office/drawing/2014/main" id="{8364F899-1B8F-0156-78C1-D18978F1C223}"/>
                    </a:ext>
                  </a:extLst>
                </p:cNvPr>
                <p:cNvPicPr/>
                <p:nvPr/>
              </p:nvPicPr>
              <p:blipFill>
                <a:blip r:embed="rId184"/>
                <a:stretch>
                  <a:fillRect/>
                </a:stretch>
              </p:blipFill>
              <p:spPr>
                <a:xfrm>
                  <a:off x="1106523" y="5597193"/>
                  <a:ext cx="219600" cy="149040"/>
                </a:xfrm>
                <a:prstGeom prst="rect">
                  <a:avLst/>
                </a:prstGeom>
              </p:spPr>
            </p:pic>
          </mc:Fallback>
        </mc:AlternateContent>
      </p:grpSp>
      <p:pic>
        <p:nvPicPr>
          <p:cNvPr id="129" name="Immagine 128">
            <a:extLst>
              <a:ext uri="{FF2B5EF4-FFF2-40B4-BE49-F238E27FC236}">
                <a16:creationId xmlns:a16="http://schemas.microsoft.com/office/drawing/2014/main" id="{186D994B-0F6B-10DF-38D8-D81CFF736622}"/>
              </a:ext>
            </a:extLst>
          </p:cNvPr>
          <p:cNvPicPr>
            <a:picLocks noChangeAspect="1"/>
          </p:cNvPicPr>
          <p:nvPr/>
        </p:nvPicPr>
        <p:blipFill>
          <a:blip r:embed="rId185"/>
          <a:stretch>
            <a:fillRect/>
          </a:stretch>
        </p:blipFill>
        <p:spPr>
          <a:xfrm>
            <a:off x="9968986" y="3608845"/>
            <a:ext cx="4440044" cy="3002536"/>
          </a:xfrm>
          <a:prstGeom prst="rect">
            <a:avLst/>
          </a:prstGeom>
        </p:spPr>
      </p:pic>
    </p:spTree>
    <p:extLst>
      <p:ext uri="{BB962C8B-B14F-4D97-AF65-F5344CB8AC3E}">
        <p14:creationId xmlns:p14="http://schemas.microsoft.com/office/powerpoint/2010/main" val="221906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AFE7-F4C1-F02B-5DB4-B6485576E61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CE9879-86CA-7169-4201-600069F8339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71BD621-72CC-3EA2-B12D-59B40E15419E}"/>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5A0779DD-FC46-ABA3-538B-0F3B8C963EC7}"/>
              </a:ext>
            </a:extLst>
          </p:cNvPr>
          <p:cNvSpPr/>
          <p:nvPr/>
        </p:nvSpPr>
        <p:spPr>
          <a:xfrm>
            <a:off x="0" y="74878"/>
            <a:ext cx="7315200" cy="694373"/>
          </a:xfrm>
          <a:prstGeom prst="rect">
            <a:avLst/>
          </a:prstGeom>
          <a:noFill/>
          <a:ln/>
        </p:spPr>
        <p:txBody>
          <a:bodyPr wrap="none" rtlCol="0" anchor="t"/>
          <a:lstStyle/>
          <a:p>
            <a:pPr marL="0" indent="0">
              <a:lnSpc>
                <a:spcPts val="5468"/>
              </a:lnSpc>
              <a:buNone/>
            </a:pPr>
            <a:r>
              <a:rPr lang="it-IT" sz="4374" b="1" dirty="0">
                <a:solidFill>
                  <a:srgbClr val="F0FCFF"/>
                </a:solidFill>
                <a:latin typeface="Spline Sans" pitchFamily="34" charset="0"/>
                <a:ea typeface="Spline Sans" pitchFamily="34" charset="-122"/>
              </a:rPr>
              <a:t>B</a:t>
            </a:r>
            <a:r>
              <a:rPr lang="en-US" sz="4374" b="1" dirty="0" err="1">
                <a:solidFill>
                  <a:srgbClr val="F0FCFF"/>
                </a:solidFill>
                <a:latin typeface="Spline Sans" pitchFamily="34" charset="0"/>
                <a:ea typeface="Spline Sans" pitchFamily="34" charset="-122"/>
              </a:rPr>
              <a:t>uild</a:t>
            </a:r>
            <a:r>
              <a:rPr lang="en-US" sz="4374" b="1" dirty="0">
                <a:solidFill>
                  <a:srgbClr val="F0FCFF"/>
                </a:solidFill>
                <a:latin typeface="Spline Sans" pitchFamily="34" charset="0"/>
                <a:ea typeface="Spline Sans" pitchFamily="34" charset="-122"/>
              </a:rPr>
              <a:t>-Max-Heap(A) e </a:t>
            </a:r>
            <a:r>
              <a:rPr lang="en-US" sz="4374" b="1" dirty="0" err="1">
                <a:solidFill>
                  <a:srgbClr val="F0FCFF"/>
                </a:solidFill>
                <a:latin typeface="Spline Sans" pitchFamily="34" charset="0"/>
                <a:ea typeface="Spline Sans" pitchFamily="34" charset="-122"/>
              </a:rPr>
              <a:t>HeapSort</a:t>
            </a:r>
            <a:endParaRPr lang="en-US" sz="4374" dirty="0"/>
          </a:p>
        </p:txBody>
      </p:sp>
      <p:sp>
        <p:nvSpPr>
          <p:cNvPr id="6" name="Text 2">
            <a:extLst>
              <a:ext uri="{FF2B5EF4-FFF2-40B4-BE49-F238E27FC236}">
                <a16:creationId xmlns:a16="http://schemas.microsoft.com/office/drawing/2014/main" id="{C7091119-DF47-FA55-C418-8A87AAA805AB}"/>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Possiamo utilizzare la procedura </a:t>
            </a:r>
            <a:r>
              <a:rPr lang="it-IT" sz="2000" dirty="0">
                <a:solidFill>
                  <a:srgbClr val="16FFBB"/>
                </a:solidFill>
              </a:rPr>
              <a:t>MAX-HEAPIFY</a:t>
            </a:r>
            <a:r>
              <a:rPr lang="it-IT" sz="2000" dirty="0">
                <a:solidFill>
                  <a:schemeClr val="bg1"/>
                </a:solidFill>
              </a:rPr>
              <a:t> dal basso verso l’alto (</a:t>
            </a:r>
            <a:r>
              <a:rPr lang="it-IT" sz="2000" dirty="0" err="1">
                <a:solidFill>
                  <a:schemeClr val="bg1"/>
                </a:solidFill>
              </a:rPr>
              <a:t>bottomup</a:t>
            </a:r>
            <a:r>
              <a:rPr lang="it-IT" sz="2000" dirty="0">
                <a:solidFill>
                  <a:schemeClr val="bg1"/>
                </a:solidFill>
              </a:rPr>
              <a:t>) per convertire un array A[1 ..n], con n = lunghezza[A], in un max-heap, tutti gli elementi nel </a:t>
            </a:r>
            <a:r>
              <a:rPr lang="it-IT" sz="2000" dirty="0" err="1">
                <a:solidFill>
                  <a:schemeClr val="bg1"/>
                </a:solidFill>
              </a:rPr>
              <a:t>sottoarray</a:t>
            </a:r>
            <a:r>
              <a:rPr lang="it-IT" sz="2000" dirty="0">
                <a:solidFill>
                  <a:schemeClr val="bg1"/>
                </a:solidFill>
              </a:rPr>
              <a:t> A[(n/2 + 1)..n] sono foglie dell’albero e quindi ciascuno è un heap di un elemento da cui iniziare. La procedura BUILD-MAX-HEAP attraversa i restanti nodi dell’albero ed esegue MAX-HEAPIFY in ciascuno di essi.</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a:p>
            <a:pPr marL="342900" indent="-342900" algn="l">
              <a:buFont typeface="Arial" panose="020B0604020202020204" pitchFamily="34" charset="0"/>
              <a:buChar char="•"/>
            </a:pPr>
            <a:r>
              <a:rPr lang="it-IT" sz="2000" dirty="0">
                <a:solidFill>
                  <a:schemeClr val="bg1"/>
                </a:solidFill>
              </a:rPr>
              <a:t>L’algoritmo </a:t>
            </a:r>
            <a:r>
              <a:rPr lang="it-IT" sz="2000" dirty="0" err="1">
                <a:solidFill>
                  <a:srgbClr val="16FFBB"/>
                </a:solidFill>
              </a:rPr>
              <a:t>heapsort</a:t>
            </a:r>
            <a:r>
              <a:rPr lang="it-IT" sz="2000" dirty="0">
                <a:solidFill>
                  <a:schemeClr val="bg1"/>
                </a:solidFill>
              </a:rPr>
              <a:t> inizia utilizzando </a:t>
            </a:r>
            <a:r>
              <a:rPr lang="it-IT" sz="2000" dirty="0">
                <a:solidFill>
                  <a:srgbClr val="16FFBB"/>
                </a:solidFill>
              </a:rPr>
              <a:t>BUILD-MAX-HEAP</a:t>
            </a:r>
            <a:r>
              <a:rPr lang="it-IT" sz="2000" dirty="0">
                <a:solidFill>
                  <a:schemeClr val="bg1"/>
                </a:solidFill>
              </a:rPr>
              <a:t> per costruire un </a:t>
            </a:r>
            <a:r>
              <a:rPr lang="it-IT" sz="2000" dirty="0" err="1">
                <a:solidFill>
                  <a:schemeClr val="bg1"/>
                </a:solidFill>
              </a:rPr>
              <a:t>maxheap</a:t>
            </a:r>
            <a:r>
              <a:rPr lang="it-IT" sz="2000" dirty="0">
                <a:solidFill>
                  <a:schemeClr val="bg1"/>
                </a:solidFill>
              </a:rPr>
              <a:t> dell’array di input A[1 ..n], dove n = lunghezza[A]. </a:t>
            </a:r>
            <a:r>
              <a:rPr lang="it-IT" sz="2000" dirty="0" err="1">
                <a:solidFill>
                  <a:schemeClr val="bg1"/>
                </a:solidFill>
              </a:rPr>
              <a:t>Poiche</a:t>
            </a:r>
            <a:r>
              <a:rPr lang="it-IT" sz="2000" dirty="0">
                <a:solidFill>
                  <a:schemeClr val="bg1"/>
                </a:solidFill>
              </a:rPr>
              <a:t> l’elemento più grande dell’array è memorizzato nella radice </a:t>
            </a:r>
            <a:r>
              <a:rPr lang="it-IT" sz="2000" dirty="0">
                <a:solidFill>
                  <a:srgbClr val="16FFBB"/>
                </a:solidFill>
              </a:rPr>
              <a:t>A[1]</a:t>
            </a:r>
            <a:r>
              <a:rPr lang="it-IT" sz="2000" dirty="0">
                <a:solidFill>
                  <a:schemeClr val="bg1"/>
                </a:solidFill>
              </a:rPr>
              <a:t>, esso </a:t>
            </a:r>
            <a:r>
              <a:rPr lang="it-IT" sz="2000" dirty="0" err="1">
                <a:solidFill>
                  <a:schemeClr val="bg1"/>
                </a:solidFill>
              </a:rPr>
              <a:t>puù</a:t>
            </a:r>
            <a:r>
              <a:rPr lang="it-IT" sz="2000" dirty="0">
                <a:solidFill>
                  <a:schemeClr val="bg1"/>
                </a:solidFill>
              </a:rPr>
              <a:t> essere inserito nella sua posizione finale corretta scambiandolo con </a:t>
            </a:r>
            <a:r>
              <a:rPr lang="it-IT" sz="2000" dirty="0">
                <a:solidFill>
                  <a:srgbClr val="16FFBB"/>
                </a:solidFill>
              </a:rPr>
              <a:t>A[n]</a:t>
            </a:r>
            <a:r>
              <a:rPr lang="it-IT" sz="2000" dirty="0">
                <a:solidFill>
                  <a:schemeClr val="bg1"/>
                </a:solidFill>
              </a:rPr>
              <a:t>. Se adesso “scartiamo” il nodo n dall’heap (diminuendo </a:t>
            </a:r>
            <a:r>
              <a:rPr lang="it-IT" sz="2000" dirty="0">
                <a:solidFill>
                  <a:srgbClr val="16FFBB"/>
                </a:solidFill>
              </a:rPr>
              <a:t>heap-size[A]</a:t>
            </a:r>
            <a:r>
              <a:rPr lang="it-IT" sz="2000" dirty="0">
                <a:solidFill>
                  <a:schemeClr val="bg1"/>
                </a:solidFill>
              </a:rPr>
              <a:t>), notiamo che </a:t>
            </a:r>
            <a:br>
              <a:rPr lang="it-IT" sz="2000" dirty="0">
                <a:solidFill>
                  <a:schemeClr val="bg1"/>
                </a:solidFill>
              </a:rPr>
            </a:br>
            <a:r>
              <a:rPr lang="it-IT" sz="2000" dirty="0">
                <a:solidFill>
                  <a:srgbClr val="16FFBB"/>
                </a:solidFill>
              </a:rPr>
              <a:t>A[1 . .(n−1)] </a:t>
            </a:r>
            <a:r>
              <a:rPr lang="it-IT" sz="2000" dirty="0">
                <a:solidFill>
                  <a:schemeClr val="bg1"/>
                </a:solidFill>
              </a:rPr>
              <a:t>può essere facilmente trasformato in un max-heap. I figli della radice restano max-heap, ma la nuova radice potrebbe violare la proprietà del max-heap. Per ripristinare questa proprietà, tuttavia, basta una chiamata di </a:t>
            </a:r>
            <a:r>
              <a:rPr lang="it-IT" sz="2000" dirty="0">
                <a:solidFill>
                  <a:srgbClr val="16FFBB"/>
                </a:solidFill>
              </a:rPr>
              <a:t>MAX-HEAPIFY(A, 1), </a:t>
            </a:r>
            <a:r>
              <a:rPr lang="it-IT" sz="2000" dirty="0">
                <a:solidFill>
                  <a:schemeClr val="bg1"/>
                </a:solidFill>
              </a:rPr>
              <a:t>che lascia un max-heap in </a:t>
            </a:r>
            <a:r>
              <a:rPr lang="it-IT" sz="2000" dirty="0">
                <a:solidFill>
                  <a:srgbClr val="16FFBB"/>
                </a:solidFill>
              </a:rPr>
              <a:t>A[1 . .(n−1)]</a:t>
            </a:r>
            <a:r>
              <a:rPr lang="it-IT" sz="2000" dirty="0">
                <a:solidFill>
                  <a:schemeClr val="bg1"/>
                </a:solidFill>
              </a:rPr>
              <a:t>. L’algoritmo </a:t>
            </a:r>
            <a:r>
              <a:rPr lang="it-IT" sz="2000" dirty="0" err="1">
                <a:solidFill>
                  <a:srgbClr val="16FFBB"/>
                </a:solidFill>
              </a:rPr>
              <a:t>heapsort</a:t>
            </a:r>
            <a:r>
              <a:rPr lang="it-IT" sz="2000" dirty="0">
                <a:solidFill>
                  <a:schemeClr val="bg1"/>
                </a:solidFill>
              </a:rPr>
              <a:t> poi ripete questo processo per il max-heap di dimensione </a:t>
            </a:r>
            <a:r>
              <a:rPr lang="it-IT" sz="2000" dirty="0">
                <a:solidFill>
                  <a:srgbClr val="16FFBB"/>
                </a:solidFill>
              </a:rPr>
              <a:t>n − 1 </a:t>
            </a:r>
            <a:r>
              <a:rPr lang="it-IT" sz="2000" dirty="0">
                <a:solidFill>
                  <a:schemeClr val="bg1"/>
                </a:solidFill>
              </a:rPr>
              <a:t>fino a un heap di dimensione </a:t>
            </a:r>
            <a:r>
              <a:rPr lang="it-IT" sz="2000" dirty="0">
                <a:solidFill>
                  <a:srgbClr val="16FFBB"/>
                </a:solidFill>
              </a:rPr>
              <a:t>2</a:t>
            </a:r>
            <a:endParaRPr lang="it-IT" sz="2000" b="0" i="0" dirty="0">
              <a:solidFill>
                <a:srgbClr val="16FFBB"/>
              </a:solidFill>
              <a:effectLst/>
              <a:latin typeface="Söhne"/>
            </a:endParaRPr>
          </a:p>
        </p:txBody>
      </p:sp>
      <p:pic>
        <p:nvPicPr>
          <p:cNvPr id="7" name="Immagine 6">
            <a:extLst>
              <a:ext uri="{FF2B5EF4-FFF2-40B4-BE49-F238E27FC236}">
                <a16:creationId xmlns:a16="http://schemas.microsoft.com/office/drawing/2014/main" id="{D40DD7B9-906F-7BDA-95BE-C905595F2C72}"/>
              </a:ext>
            </a:extLst>
          </p:cNvPr>
          <p:cNvPicPr>
            <a:picLocks noChangeAspect="1"/>
          </p:cNvPicPr>
          <p:nvPr/>
        </p:nvPicPr>
        <p:blipFill>
          <a:blip r:embed="rId4"/>
          <a:stretch>
            <a:fillRect/>
          </a:stretch>
        </p:blipFill>
        <p:spPr>
          <a:xfrm>
            <a:off x="2634199" y="2360979"/>
            <a:ext cx="4284393" cy="1483060"/>
          </a:xfrm>
          <a:prstGeom prst="rect">
            <a:avLst/>
          </a:prstGeom>
        </p:spPr>
      </p:pic>
      <p:pic>
        <p:nvPicPr>
          <p:cNvPr id="15" name="Immagine 14">
            <a:extLst>
              <a:ext uri="{FF2B5EF4-FFF2-40B4-BE49-F238E27FC236}">
                <a16:creationId xmlns:a16="http://schemas.microsoft.com/office/drawing/2014/main" id="{3B58E69D-DBF2-82D3-9AE1-E0B49134390A}"/>
              </a:ext>
            </a:extLst>
          </p:cNvPr>
          <p:cNvPicPr>
            <a:picLocks noChangeAspect="1"/>
          </p:cNvPicPr>
          <p:nvPr/>
        </p:nvPicPr>
        <p:blipFill>
          <a:blip r:embed="rId5"/>
          <a:stretch>
            <a:fillRect/>
          </a:stretch>
        </p:blipFill>
        <p:spPr>
          <a:xfrm>
            <a:off x="2634199" y="6103435"/>
            <a:ext cx="4284393" cy="1727960"/>
          </a:xfrm>
          <a:prstGeom prst="rect">
            <a:avLst/>
          </a:prstGeom>
        </p:spPr>
      </p:pic>
      <p:sp>
        <p:nvSpPr>
          <p:cNvPr id="23" name="CasellaDiTesto 22">
            <a:extLst>
              <a:ext uri="{FF2B5EF4-FFF2-40B4-BE49-F238E27FC236}">
                <a16:creationId xmlns:a16="http://schemas.microsoft.com/office/drawing/2014/main" id="{7F9991D9-AEA6-5ADF-DBF6-31BCD3AB31F1}"/>
              </a:ext>
            </a:extLst>
          </p:cNvPr>
          <p:cNvSpPr txBox="1"/>
          <p:nvPr/>
        </p:nvSpPr>
        <p:spPr>
          <a:xfrm>
            <a:off x="7023254" y="6505750"/>
            <a:ext cx="7452910" cy="923330"/>
          </a:xfrm>
          <a:prstGeom prst="rect">
            <a:avLst/>
          </a:prstGeom>
          <a:noFill/>
        </p:spPr>
        <p:txBody>
          <a:bodyPr wrap="square">
            <a:spAutoFit/>
          </a:bodyPr>
          <a:lstStyle/>
          <a:p>
            <a:r>
              <a:rPr lang="it-IT" dirty="0">
                <a:solidFill>
                  <a:schemeClr val="bg1"/>
                </a:solidFill>
              </a:rPr>
              <a:t>La procedura HEAPSORT impiega un tempo O(n lg n), in quanto la chiamata di BUILD-MAX-HEAP impiega O(n) e ciascuna delle n − 1 chiamate di MAXHEAPIFY impiega O(lg n).</a:t>
            </a:r>
            <a:endParaRPr lang="en-US" dirty="0">
              <a:solidFill>
                <a:schemeClr val="bg1"/>
              </a:solidFill>
            </a:endParaRPr>
          </a:p>
        </p:txBody>
      </p:sp>
    </p:spTree>
    <p:extLst>
      <p:ext uri="{BB962C8B-B14F-4D97-AF65-F5344CB8AC3E}">
        <p14:creationId xmlns:p14="http://schemas.microsoft.com/office/powerpoint/2010/main" val="61541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35821-8A6E-71C0-F539-73C0A5D2B60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221CF9-B55C-695A-C8C4-DF410095654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B8655BA-0C70-97C2-9BE3-E7868A0729F8}"/>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883131B7-FF04-5590-1C3D-0549457924DA}"/>
              </a:ext>
            </a:extLst>
          </p:cNvPr>
          <p:cNvSpPr/>
          <p:nvPr/>
        </p:nvSpPr>
        <p:spPr>
          <a:xfrm>
            <a:off x="0" y="74878"/>
            <a:ext cx="10466024" cy="694373"/>
          </a:xfrm>
          <a:prstGeom prst="rect">
            <a:avLst/>
          </a:prstGeom>
          <a:noFill/>
          <a:ln/>
        </p:spPr>
        <p:txBody>
          <a:bodyPr wrap="none" rtlCol="0" anchor="t"/>
          <a:lstStyle/>
          <a:p>
            <a:pPr marL="0" indent="0">
              <a:lnSpc>
                <a:spcPts val="5468"/>
              </a:lnSpc>
              <a:buNone/>
            </a:pPr>
            <a:r>
              <a:rPr lang="en-US" sz="4400" dirty="0">
                <a:solidFill>
                  <a:schemeClr val="bg1"/>
                </a:solidFill>
              </a:rPr>
              <a:t>Code di </a:t>
            </a:r>
            <a:r>
              <a:rPr lang="en-US" sz="4400" dirty="0" err="1">
                <a:solidFill>
                  <a:schemeClr val="bg1"/>
                </a:solidFill>
              </a:rPr>
              <a:t>priorità</a:t>
            </a:r>
            <a:r>
              <a:rPr lang="en-US" sz="4400" dirty="0">
                <a:solidFill>
                  <a:schemeClr val="bg1"/>
                </a:solidFill>
              </a:rPr>
              <a:t>, </a:t>
            </a:r>
            <a:r>
              <a:rPr lang="en-US" sz="4400" dirty="0" err="1">
                <a:solidFill>
                  <a:schemeClr val="bg1"/>
                </a:solidFill>
              </a:rPr>
              <a:t>implementazione</a:t>
            </a:r>
            <a:r>
              <a:rPr lang="en-US" sz="4400" dirty="0">
                <a:solidFill>
                  <a:schemeClr val="bg1"/>
                </a:solidFill>
              </a:rPr>
              <a:t> con heap</a:t>
            </a:r>
            <a:endParaRPr lang="en-US" sz="4374" dirty="0">
              <a:solidFill>
                <a:schemeClr val="bg1"/>
              </a:solidFill>
            </a:endParaRPr>
          </a:p>
        </p:txBody>
      </p:sp>
      <p:sp>
        <p:nvSpPr>
          <p:cNvPr id="6" name="Text 2">
            <a:extLst>
              <a:ext uri="{FF2B5EF4-FFF2-40B4-BE49-F238E27FC236}">
                <a16:creationId xmlns:a16="http://schemas.microsoft.com/office/drawing/2014/main" id="{FDA51079-CD13-1B8F-84AC-B0788EC48810}"/>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p:txBody>
      </p:sp>
      <p:sp>
        <p:nvSpPr>
          <p:cNvPr id="23" name="CasellaDiTesto 22">
            <a:extLst>
              <a:ext uri="{FF2B5EF4-FFF2-40B4-BE49-F238E27FC236}">
                <a16:creationId xmlns:a16="http://schemas.microsoft.com/office/drawing/2014/main" id="{04644CF7-E76F-F8F7-4514-4FD3C1817C97}"/>
              </a:ext>
            </a:extLst>
          </p:cNvPr>
          <p:cNvSpPr txBox="1"/>
          <p:nvPr/>
        </p:nvSpPr>
        <p:spPr>
          <a:xfrm>
            <a:off x="261354" y="1169239"/>
            <a:ext cx="14247859" cy="3139321"/>
          </a:xfrm>
          <a:prstGeom prst="rect">
            <a:avLst/>
          </a:prstGeom>
          <a:noFill/>
        </p:spPr>
        <p:txBody>
          <a:bodyPr wrap="square">
            <a:spAutoFit/>
          </a:bodyPr>
          <a:lstStyle/>
          <a:p>
            <a:r>
              <a:rPr lang="it-IT" dirty="0">
                <a:solidFill>
                  <a:schemeClr val="bg1"/>
                </a:solidFill>
              </a:rPr>
              <a:t>Una coda di priorità è una struttura dati che serve a mantenere un insieme S di elementi, ciascuno con un valore associato detto chiave. Una coda di max-priorità supporta le seguenti operazioni:</a:t>
            </a:r>
            <a:br>
              <a:rPr lang="it-IT" dirty="0">
                <a:solidFill>
                  <a:schemeClr val="bg1"/>
                </a:solidFill>
              </a:rPr>
            </a:br>
            <a:r>
              <a:rPr lang="en-US" dirty="0">
                <a:solidFill>
                  <a:srgbClr val="16FFBB"/>
                </a:solidFill>
              </a:rPr>
              <a:t>INSERT(S, x)</a:t>
            </a:r>
          </a:p>
          <a:p>
            <a:r>
              <a:rPr lang="en-US" dirty="0">
                <a:solidFill>
                  <a:srgbClr val="16FFBB"/>
                </a:solidFill>
              </a:rPr>
              <a:t>MAXIMUM(S)</a:t>
            </a:r>
          </a:p>
          <a:p>
            <a:r>
              <a:rPr lang="en-US" dirty="0">
                <a:solidFill>
                  <a:srgbClr val="16FFBB"/>
                </a:solidFill>
              </a:rPr>
              <a:t>EXTRACT-MAX(S)</a:t>
            </a:r>
          </a:p>
          <a:p>
            <a:r>
              <a:rPr lang="en-US" dirty="0">
                <a:solidFill>
                  <a:srgbClr val="16FFBB"/>
                </a:solidFill>
              </a:rPr>
              <a:t>INCREASE-KEY(S, x, k)</a:t>
            </a:r>
          </a:p>
          <a:p>
            <a:endParaRPr lang="en-US" dirty="0">
              <a:solidFill>
                <a:srgbClr val="16FFBB"/>
              </a:solidFill>
            </a:endParaRPr>
          </a:p>
          <a:p>
            <a:r>
              <a:rPr lang="en-US" dirty="0">
                <a:solidFill>
                  <a:schemeClr val="bg1"/>
                </a:solidFill>
              </a:rPr>
              <a:t>Come </a:t>
            </a:r>
            <a:r>
              <a:rPr lang="en-US" dirty="0" err="1">
                <a:solidFill>
                  <a:schemeClr val="bg1"/>
                </a:solidFill>
              </a:rPr>
              <a:t>implementare</a:t>
            </a:r>
            <a:r>
              <a:rPr lang="en-US" dirty="0">
                <a:solidFill>
                  <a:schemeClr val="bg1"/>
                </a:solidFill>
              </a:rPr>
              <a:t> </a:t>
            </a:r>
            <a:r>
              <a:rPr lang="en-US" dirty="0" err="1">
                <a:solidFill>
                  <a:schemeClr val="bg1"/>
                </a:solidFill>
              </a:rPr>
              <a:t>queste</a:t>
            </a:r>
            <a:r>
              <a:rPr lang="en-US" dirty="0">
                <a:solidFill>
                  <a:schemeClr val="bg1"/>
                </a:solidFill>
              </a:rPr>
              <a:t> </a:t>
            </a:r>
            <a:r>
              <a:rPr lang="en-US" dirty="0" err="1">
                <a:solidFill>
                  <a:schemeClr val="bg1"/>
                </a:solidFill>
              </a:rPr>
              <a:t>operazioni</a:t>
            </a:r>
            <a:r>
              <a:rPr lang="en-US" dirty="0">
                <a:solidFill>
                  <a:schemeClr val="bg1"/>
                </a:solidFill>
              </a:rPr>
              <a:t> in un </a:t>
            </a:r>
            <a:r>
              <a:rPr lang="en-US" dirty="0" err="1">
                <a:solidFill>
                  <a:schemeClr val="bg1"/>
                </a:solidFill>
              </a:rPr>
              <a:t>MaxHeap</a:t>
            </a:r>
            <a:r>
              <a:rPr lang="en-US" dirty="0">
                <a:solidFill>
                  <a:schemeClr val="bg1"/>
                </a:solidFill>
              </a:rPr>
              <a:t>?</a:t>
            </a:r>
          </a:p>
          <a:p>
            <a:endParaRPr lang="en-US" dirty="0">
              <a:solidFill>
                <a:srgbClr val="16FFBB"/>
              </a:solidFill>
            </a:endParaRPr>
          </a:p>
          <a:p>
            <a:r>
              <a:rPr lang="en-US" dirty="0">
                <a:solidFill>
                  <a:srgbClr val="16FFBB"/>
                </a:solidFill>
              </a:rPr>
              <a:t>Heap-Maximum(S)</a:t>
            </a:r>
          </a:p>
          <a:p>
            <a:endParaRPr lang="en-US" dirty="0">
              <a:solidFill>
                <a:srgbClr val="16FFBB"/>
              </a:solidFill>
            </a:endParaRPr>
          </a:p>
        </p:txBody>
      </p:sp>
      <p:pic>
        <p:nvPicPr>
          <p:cNvPr id="12" name="Immagine 11">
            <a:extLst>
              <a:ext uri="{FF2B5EF4-FFF2-40B4-BE49-F238E27FC236}">
                <a16:creationId xmlns:a16="http://schemas.microsoft.com/office/drawing/2014/main" id="{3EA45278-AE8F-E607-E8C7-29AEB1695715}"/>
              </a:ext>
            </a:extLst>
          </p:cNvPr>
          <p:cNvPicPr>
            <a:picLocks noChangeAspect="1"/>
          </p:cNvPicPr>
          <p:nvPr/>
        </p:nvPicPr>
        <p:blipFill>
          <a:blip r:embed="rId4"/>
          <a:stretch>
            <a:fillRect/>
          </a:stretch>
        </p:blipFill>
        <p:spPr>
          <a:xfrm>
            <a:off x="-696457" y="4090592"/>
            <a:ext cx="4247580" cy="1516993"/>
          </a:xfrm>
          <a:prstGeom prst="rect">
            <a:avLst/>
          </a:prstGeom>
        </p:spPr>
      </p:pic>
      <p:sp>
        <p:nvSpPr>
          <p:cNvPr id="13" name="CasellaDiTesto 12">
            <a:extLst>
              <a:ext uri="{FF2B5EF4-FFF2-40B4-BE49-F238E27FC236}">
                <a16:creationId xmlns:a16="http://schemas.microsoft.com/office/drawing/2014/main" id="{3F088969-8447-25D5-3361-6C0103844302}"/>
              </a:ext>
            </a:extLst>
          </p:cNvPr>
          <p:cNvSpPr txBox="1"/>
          <p:nvPr/>
        </p:nvSpPr>
        <p:spPr>
          <a:xfrm>
            <a:off x="3153581" y="3571347"/>
            <a:ext cx="3679633" cy="369332"/>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Extract</a:t>
            </a:r>
            <a:r>
              <a:rPr lang="it-IT" dirty="0">
                <a:solidFill>
                  <a:srgbClr val="16FFBB"/>
                </a:solidFill>
              </a:rPr>
              <a:t>-Max(A)</a:t>
            </a:r>
            <a:endParaRPr lang="en-US" dirty="0">
              <a:solidFill>
                <a:srgbClr val="16FFBB"/>
              </a:solidFill>
            </a:endParaRPr>
          </a:p>
        </p:txBody>
      </p:sp>
      <p:pic>
        <p:nvPicPr>
          <p:cNvPr id="16" name="Immagine 15">
            <a:extLst>
              <a:ext uri="{FF2B5EF4-FFF2-40B4-BE49-F238E27FC236}">
                <a16:creationId xmlns:a16="http://schemas.microsoft.com/office/drawing/2014/main" id="{F38E2CFC-489B-DCD1-3B75-A3ACA0060C32}"/>
              </a:ext>
            </a:extLst>
          </p:cNvPr>
          <p:cNvPicPr>
            <a:picLocks noChangeAspect="1"/>
          </p:cNvPicPr>
          <p:nvPr/>
        </p:nvPicPr>
        <p:blipFill>
          <a:blip r:embed="rId5"/>
          <a:stretch>
            <a:fillRect/>
          </a:stretch>
        </p:blipFill>
        <p:spPr>
          <a:xfrm>
            <a:off x="3578737" y="3940680"/>
            <a:ext cx="3284409" cy="2034786"/>
          </a:xfrm>
          <a:prstGeom prst="rect">
            <a:avLst/>
          </a:prstGeom>
        </p:spPr>
      </p:pic>
      <p:pic>
        <p:nvPicPr>
          <p:cNvPr id="18" name="Immagine 17">
            <a:extLst>
              <a:ext uri="{FF2B5EF4-FFF2-40B4-BE49-F238E27FC236}">
                <a16:creationId xmlns:a16="http://schemas.microsoft.com/office/drawing/2014/main" id="{A1713F51-B74F-0DED-BCA5-01D2467DB4E2}"/>
              </a:ext>
            </a:extLst>
          </p:cNvPr>
          <p:cNvPicPr>
            <a:picLocks noChangeAspect="1"/>
          </p:cNvPicPr>
          <p:nvPr/>
        </p:nvPicPr>
        <p:blipFill>
          <a:blip r:embed="rId6"/>
          <a:stretch>
            <a:fillRect/>
          </a:stretch>
        </p:blipFill>
        <p:spPr>
          <a:xfrm>
            <a:off x="7315200" y="3940679"/>
            <a:ext cx="4534533" cy="1486107"/>
          </a:xfrm>
          <a:prstGeom prst="rect">
            <a:avLst/>
          </a:prstGeom>
        </p:spPr>
      </p:pic>
      <p:sp>
        <p:nvSpPr>
          <p:cNvPr id="19" name="CasellaDiTesto 18">
            <a:extLst>
              <a:ext uri="{FF2B5EF4-FFF2-40B4-BE49-F238E27FC236}">
                <a16:creationId xmlns:a16="http://schemas.microsoft.com/office/drawing/2014/main" id="{A284B3B2-152E-1170-63DD-1A47BE2DF2D4}"/>
              </a:ext>
            </a:extLst>
          </p:cNvPr>
          <p:cNvSpPr txBox="1"/>
          <p:nvPr/>
        </p:nvSpPr>
        <p:spPr>
          <a:xfrm>
            <a:off x="7224172" y="3294348"/>
            <a:ext cx="6954536" cy="646331"/>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Increase</a:t>
            </a:r>
            <a:r>
              <a:rPr lang="it-IT" dirty="0">
                <a:solidFill>
                  <a:srgbClr val="16FFBB"/>
                </a:solidFill>
              </a:rPr>
              <a:t>-Key e Max-Heap-</a:t>
            </a:r>
            <a:r>
              <a:rPr lang="it-IT" dirty="0" err="1">
                <a:solidFill>
                  <a:srgbClr val="16FFBB"/>
                </a:solidFill>
              </a:rPr>
              <a:t>Insert</a:t>
            </a:r>
            <a:r>
              <a:rPr lang="it-IT" dirty="0">
                <a:solidFill>
                  <a:srgbClr val="16FFBB"/>
                </a:solidFill>
              </a:rPr>
              <a:t> </a:t>
            </a:r>
            <a:r>
              <a:rPr lang="it-IT" dirty="0">
                <a:solidFill>
                  <a:schemeClr val="bg1"/>
                </a:solidFill>
              </a:rPr>
              <a:t>NOTA: Queste procedure ci servono quando dobbiamo inserire degli elementi in un max heap</a:t>
            </a:r>
            <a:endParaRPr lang="en-US" dirty="0">
              <a:solidFill>
                <a:schemeClr val="bg1"/>
              </a:solidFill>
            </a:endParaRPr>
          </a:p>
        </p:txBody>
      </p:sp>
      <p:pic>
        <p:nvPicPr>
          <p:cNvPr id="21" name="Immagine 20">
            <a:extLst>
              <a:ext uri="{FF2B5EF4-FFF2-40B4-BE49-F238E27FC236}">
                <a16:creationId xmlns:a16="http://schemas.microsoft.com/office/drawing/2014/main" id="{2293FA9E-FEDA-96E1-A5BC-03AE9DD36C7F}"/>
              </a:ext>
            </a:extLst>
          </p:cNvPr>
          <p:cNvPicPr>
            <a:picLocks noChangeAspect="1"/>
          </p:cNvPicPr>
          <p:nvPr/>
        </p:nvPicPr>
        <p:blipFill>
          <a:blip r:embed="rId7"/>
          <a:stretch>
            <a:fillRect/>
          </a:stretch>
        </p:blipFill>
        <p:spPr>
          <a:xfrm>
            <a:off x="7317887" y="5556368"/>
            <a:ext cx="4531846" cy="1092291"/>
          </a:xfrm>
          <a:prstGeom prst="rect">
            <a:avLst/>
          </a:prstGeom>
        </p:spPr>
      </p:pic>
    </p:spTree>
    <p:extLst>
      <p:ext uri="{BB962C8B-B14F-4D97-AF65-F5344CB8AC3E}">
        <p14:creationId xmlns:p14="http://schemas.microsoft.com/office/powerpoint/2010/main" val="149051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749F-3403-5C69-0120-057E76DFD96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CF45E8E-06C5-60AE-19D1-4617532E920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0440456-12E3-3B92-E64C-BEF34BFDBAD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F28497E2-F87D-4E78-F307-373BA7C13BFB}"/>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a:extLst>
              <a:ext uri="{FF2B5EF4-FFF2-40B4-BE49-F238E27FC236}">
                <a16:creationId xmlns:a16="http://schemas.microsoft.com/office/drawing/2014/main" id="{F83C26BB-5965-3194-64EF-38D95A276658}"/>
              </a:ext>
            </a:extLst>
          </p:cNvPr>
          <p:cNvSpPr/>
          <p:nvPr/>
        </p:nvSpPr>
        <p:spPr>
          <a:xfrm>
            <a:off x="286439" y="1185319"/>
            <a:ext cx="14244809" cy="6969403"/>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a:t>
            </a:r>
            <a:r>
              <a:rPr lang="it-IT" sz="2000" dirty="0">
                <a:solidFill>
                  <a:schemeClr val="bg1"/>
                </a:solidFill>
                <a:latin typeface="Söhne"/>
              </a:rPr>
              <a:t>10,20,25,6,12,15,4,16</a:t>
            </a:r>
            <a:r>
              <a:rPr lang="it-IT" sz="2000" dirty="0">
                <a:solidFill>
                  <a:schemeClr val="bg1"/>
                </a:solidFill>
              </a:rPr>
              <a:t>] di 8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endParaRPr>
          </a:p>
          <a:p>
            <a:pPr marL="457200" indent="-457200" algn="l">
              <a:buAutoNum type="arabicParenBoth"/>
            </a:pPr>
            <a:r>
              <a:rPr lang="it-IT" sz="2000" dirty="0">
                <a:solidFill>
                  <a:schemeClr val="bg1"/>
                </a:solidFill>
              </a:rPr>
              <a:t>Si supponga di eseguire sull'array [3,7,9,2,5,12,11,15,10,8,4,6] di 12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rPr>
              <a:t>Si supponga di eseguire sull'array [3,7,9,2,5,12,11,15,10,8,4,6] di 12 elementi la procedura Build-Min-Heap.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buFontTx/>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latin typeface="Söhne"/>
              </a:rPr>
              <a:t>Esercizio esame:</a:t>
            </a:r>
          </a:p>
          <a:p>
            <a:pPr marL="457200" indent="-457200">
              <a:buFontTx/>
              <a:buAutoNum type="arabicParenBoth"/>
            </a:pPr>
            <a:endParaRPr lang="it-IT" sz="2000" dirty="0">
              <a:solidFill>
                <a:schemeClr val="bg1"/>
              </a:solidFill>
              <a:latin typeface="Söhne"/>
            </a:endParaRPr>
          </a:p>
          <a:p>
            <a:pPr marL="457200" indent="-457200">
              <a:buFontTx/>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Min-Heap inizialmente vuoto, inserendo le seguenti 13 chiavi, nell’ordine dato: ⟨10, 9, 6, 8, 4, 11, 13, 12, 7, 5, 3, 1, 2⟩. Si fornisca la configurazione (disegnare l’albero) Min-Heap dopo ciascuna delle 13 operazioni di inserimento. Indicare infine quale sarebbe la configurazione della struttura dati dopo un’operazione di estrazione del minimo.</a:t>
            </a: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Max-Heap inizialmente vuoto, inserendo le seguenti 13 chiavi, nell’ordine dato: ⟨2, 5, 4, 7, 9, 8, 10, 15, 11, 12, 17, 14, 16⟩. Si fornisca la configurazione (disegnare l’albero) del Max-Heap dopo ciascuna delle 13 operazioni di inserimento. Indicare quale sarebbe stata la configurazione del Max-Heap nel caso in cui la struttura dati fosse stata costruita mediante l’applicazione della procedura Build-Max-Heap applicata alla medesima sequenza di chiavi.</a:t>
            </a: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p:txBody>
      </p:sp>
      <p:pic>
        <p:nvPicPr>
          <p:cNvPr id="7" name="Immagine 6">
            <a:extLst>
              <a:ext uri="{FF2B5EF4-FFF2-40B4-BE49-F238E27FC236}">
                <a16:creationId xmlns:a16="http://schemas.microsoft.com/office/drawing/2014/main" id="{D0EF9F5D-4B24-1375-B386-A25413287085}"/>
              </a:ext>
            </a:extLst>
          </p:cNvPr>
          <p:cNvPicPr>
            <a:picLocks noChangeAspect="1"/>
          </p:cNvPicPr>
          <p:nvPr/>
        </p:nvPicPr>
        <p:blipFill>
          <a:blip r:embed="rId4"/>
          <a:stretch>
            <a:fillRect/>
          </a:stretch>
        </p:blipFill>
        <p:spPr>
          <a:xfrm>
            <a:off x="2637595" y="4004449"/>
            <a:ext cx="11397894" cy="1331141"/>
          </a:xfrm>
          <a:prstGeom prst="rect">
            <a:avLst/>
          </a:prstGeom>
        </p:spPr>
      </p:pic>
    </p:spTree>
    <p:extLst>
      <p:ext uri="{BB962C8B-B14F-4D97-AF65-F5344CB8AC3E}">
        <p14:creationId xmlns:p14="http://schemas.microsoft.com/office/powerpoint/2010/main" val="357943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D7E7F-7013-9D95-F29C-E59FA32A0CE6}"/>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A6F984B0-73D1-68BA-6391-C3C402191A47}"/>
              </a:ext>
            </a:extLst>
          </p:cNvPr>
          <p:cNvSpPr/>
          <p:nvPr/>
        </p:nvSpPr>
        <p:spPr>
          <a:xfrm>
            <a:off x="0" y="-4269"/>
            <a:ext cx="14630399" cy="8233869"/>
          </a:xfrm>
          <a:prstGeom prst="rect">
            <a:avLst/>
          </a:prstGeom>
          <a:noFill/>
          <a:ln/>
        </p:spPr>
        <p:txBody>
          <a:bodyPr wrap="square" rtlCol="0" anchor="t"/>
          <a:lstStyle/>
          <a:p>
            <a:pPr marL="457200" indent="-457200" algn="l">
              <a:buAutoNum type="arabicParenBoth"/>
            </a:pPr>
            <a:r>
              <a:rPr lang="it-IT" sz="2000" dirty="0"/>
              <a:t>Si supponga di eseguire sull'array [</a:t>
            </a:r>
            <a:r>
              <a:rPr lang="it-IT" sz="2000" dirty="0">
                <a:latin typeface="Söhne"/>
              </a:rPr>
              <a:t>10,20,25,6,12,15,4,16</a:t>
            </a:r>
            <a:r>
              <a:rPr lang="it-IT" sz="2000" dirty="0"/>
              <a:t>] di 8 elementi la procedura </a:t>
            </a:r>
            <a:r>
              <a:rPr lang="it-IT" sz="2000" dirty="0" err="1"/>
              <a:t>BuildMaxHeap</a:t>
            </a:r>
            <a:r>
              <a:rPr lang="it-IT" sz="2000" dirty="0"/>
              <a:t>.</a:t>
            </a:r>
            <a:br>
              <a:rPr lang="it-IT" sz="2000" dirty="0"/>
            </a:br>
            <a:r>
              <a:rPr lang="it-IT" sz="2000" dirty="0"/>
              <a:t>Indicare la configurazione dell'array dopo ciascuna delle iterazioni</a:t>
            </a:r>
          </a:p>
          <a:p>
            <a:pPr algn="l"/>
            <a:endParaRPr lang="it-IT" sz="2000" dirty="0">
              <a:solidFill>
                <a:schemeClr val="bg1"/>
              </a:solidFill>
              <a:latin typeface="Söhne"/>
            </a:endParaRPr>
          </a:p>
        </p:txBody>
      </p:sp>
      <mc:AlternateContent xmlns:mc="http://schemas.openxmlformats.org/markup-compatibility/2006" xmlns:p14="http://schemas.microsoft.com/office/powerpoint/2010/main">
        <mc:Choice Requires="p14">
          <p:contentPart p14:bwMode="auto" r:id="rId3">
            <p14:nvContentPartPr>
              <p14:cNvPr id="18" name="Input penna 17">
                <a:extLst>
                  <a:ext uri="{FF2B5EF4-FFF2-40B4-BE49-F238E27FC236}">
                    <a16:creationId xmlns:a16="http://schemas.microsoft.com/office/drawing/2014/main" id="{60F27BB5-49BD-031A-29F9-31B6D2C023B3}"/>
                  </a:ext>
                </a:extLst>
              </p14:cNvPr>
              <p14:cNvContentPartPr/>
              <p14:nvPr/>
            </p14:nvContentPartPr>
            <p14:xfrm>
              <a:off x="2169603" y="3216513"/>
              <a:ext cx="56160" cy="365040"/>
            </p14:xfrm>
          </p:contentPart>
        </mc:Choice>
        <mc:Fallback xmlns="">
          <p:pic>
            <p:nvPicPr>
              <p:cNvPr id="18" name="Input penna 17">
                <a:extLst>
                  <a:ext uri="{FF2B5EF4-FFF2-40B4-BE49-F238E27FC236}">
                    <a16:creationId xmlns:a16="http://schemas.microsoft.com/office/drawing/2014/main" id="{60F27BB5-49BD-031A-29F9-31B6D2C023B3}"/>
                  </a:ext>
                </a:extLst>
              </p:cNvPr>
              <p:cNvPicPr/>
              <p:nvPr/>
            </p:nvPicPr>
            <p:blipFill>
              <a:blip r:embed="rId4"/>
              <a:stretch>
                <a:fillRect/>
              </a:stretch>
            </p:blipFill>
            <p:spPr>
              <a:xfrm>
                <a:off x="2163483" y="3210393"/>
                <a:ext cx="68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put penna 18">
                <a:extLst>
                  <a:ext uri="{FF2B5EF4-FFF2-40B4-BE49-F238E27FC236}">
                    <a16:creationId xmlns:a16="http://schemas.microsoft.com/office/drawing/2014/main" id="{A3E9D539-C05D-D620-FF81-73F90199A2E8}"/>
                  </a:ext>
                </a:extLst>
              </p14:cNvPr>
              <p14:cNvContentPartPr/>
              <p14:nvPr/>
            </p14:nvContentPartPr>
            <p14:xfrm>
              <a:off x="2349603" y="3228033"/>
              <a:ext cx="159840" cy="335160"/>
            </p14:xfrm>
          </p:contentPart>
        </mc:Choice>
        <mc:Fallback xmlns="">
          <p:pic>
            <p:nvPicPr>
              <p:cNvPr id="19" name="Input penna 18">
                <a:extLst>
                  <a:ext uri="{FF2B5EF4-FFF2-40B4-BE49-F238E27FC236}">
                    <a16:creationId xmlns:a16="http://schemas.microsoft.com/office/drawing/2014/main" id="{A3E9D539-C05D-D620-FF81-73F90199A2E8}"/>
                  </a:ext>
                </a:extLst>
              </p:cNvPr>
              <p:cNvPicPr/>
              <p:nvPr/>
            </p:nvPicPr>
            <p:blipFill>
              <a:blip r:embed="rId6"/>
              <a:stretch>
                <a:fillRect/>
              </a:stretch>
            </p:blipFill>
            <p:spPr>
              <a:xfrm>
                <a:off x="2343483" y="3221913"/>
                <a:ext cx="1720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put penna 20">
                <a:extLst>
                  <a:ext uri="{FF2B5EF4-FFF2-40B4-BE49-F238E27FC236}">
                    <a16:creationId xmlns:a16="http://schemas.microsoft.com/office/drawing/2014/main" id="{FEAFF099-2AC4-48FA-DC6E-CD6F4EE25DFF}"/>
                  </a:ext>
                </a:extLst>
              </p14:cNvPr>
              <p14:cNvContentPartPr/>
              <p14:nvPr/>
            </p14:nvContentPartPr>
            <p14:xfrm>
              <a:off x="2977803" y="3216513"/>
              <a:ext cx="167760" cy="212040"/>
            </p14:xfrm>
          </p:contentPart>
        </mc:Choice>
        <mc:Fallback xmlns="">
          <p:pic>
            <p:nvPicPr>
              <p:cNvPr id="21" name="Input penna 20">
                <a:extLst>
                  <a:ext uri="{FF2B5EF4-FFF2-40B4-BE49-F238E27FC236}">
                    <a16:creationId xmlns:a16="http://schemas.microsoft.com/office/drawing/2014/main" id="{FEAFF099-2AC4-48FA-DC6E-CD6F4EE25DFF}"/>
                  </a:ext>
                </a:extLst>
              </p:cNvPr>
              <p:cNvPicPr/>
              <p:nvPr/>
            </p:nvPicPr>
            <p:blipFill>
              <a:blip r:embed="rId8"/>
              <a:stretch>
                <a:fillRect/>
              </a:stretch>
            </p:blipFill>
            <p:spPr>
              <a:xfrm>
                <a:off x="2971683" y="3210393"/>
                <a:ext cx="180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put penna 21">
                <a:extLst>
                  <a:ext uri="{FF2B5EF4-FFF2-40B4-BE49-F238E27FC236}">
                    <a16:creationId xmlns:a16="http://schemas.microsoft.com/office/drawing/2014/main" id="{E2D89166-C67A-87AB-7CD7-15CE1829C3CC}"/>
                  </a:ext>
                </a:extLst>
              </p14:cNvPr>
              <p14:cNvContentPartPr/>
              <p14:nvPr/>
            </p14:nvContentPartPr>
            <p14:xfrm>
              <a:off x="3101283" y="3337833"/>
              <a:ext cx="62640" cy="292320"/>
            </p14:xfrm>
          </p:contentPart>
        </mc:Choice>
        <mc:Fallback xmlns="">
          <p:pic>
            <p:nvPicPr>
              <p:cNvPr id="22" name="Input penna 21">
                <a:extLst>
                  <a:ext uri="{FF2B5EF4-FFF2-40B4-BE49-F238E27FC236}">
                    <a16:creationId xmlns:a16="http://schemas.microsoft.com/office/drawing/2014/main" id="{E2D89166-C67A-87AB-7CD7-15CE1829C3CC}"/>
                  </a:ext>
                </a:extLst>
              </p:cNvPr>
              <p:cNvPicPr/>
              <p:nvPr/>
            </p:nvPicPr>
            <p:blipFill>
              <a:blip r:embed="rId10"/>
              <a:stretch>
                <a:fillRect/>
              </a:stretch>
            </p:blipFill>
            <p:spPr>
              <a:xfrm>
                <a:off x="3095163" y="3331713"/>
                <a:ext cx="74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put penna 3">
                <a:extLst>
                  <a:ext uri="{FF2B5EF4-FFF2-40B4-BE49-F238E27FC236}">
                    <a16:creationId xmlns:a16="http://schemas.microsoft.com/office/drawing/2014/main" id="{01092BC5-BE70-DFE8-159F-19ECE81836FD}"/>
                  </a:ext>
                </a:extLst>
              </p14:cNvPr>
              <p14:cNvContentPartPr/>
              <p14:nvPr/>
            </p14:nvContentPartPr>
            <p14:xfrm>
              <a:off x="1573443" y="1495353"/>
              <a:ext cx="211320" cy="372240"/>
            </p14:xfrm>
          </p:contentPart>
        </mc:Choice>
        <mc:Fallback xmlns="">
          <p:pic>
            <p:nvPicPr>
              <p:cNvPr id="4" name="Input penna 3">
                <a:extLst>
                  <a:ext uri="{FF2B5EF4-FFF2-40B4-BE49-F238E27FC236}">
                    <a16:creationId xmlns:a16="http://schemas.microsoft.com/office/drawing/2014/main" id="{01092BC5-BE70-DFE8-159F-19ECE81836FD}"/>
                  </a:ext>
                </a:extLst>
              </p:cNvPr>
              <p:cNvPicPr/>
              <p:nvPr/>
            </p:nvPicPr>
            <p:blipFill>
              <a:blip r:embed="rId12"/>
              <a:stretch>
                <a:fillRect/>
              </a:stretch>
            </p:blipFill>
            <p:spPr>
              <a:xfrm>
                <a:off x="1567323" y="1489233"/>
                <a:ext cx="223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put penna 4">
                <a:extLst>
                  <a:ext uri="{FF2B5EF4-FFF2-40B4-BE49-F238E27FC236}">
                    <a16:creationId xmlns:a16="http://schemas.microsoft.com/office/drawing/2014/main" id="{64D77940-4442-0C56-4181-7010983519D9}"/>
                  </a:ext>
                </a:extLst>
              </p14:cNvPr>
              <p14:cNvContentPartPr/>
              <p14:nvPr/>
            </p14:nvContentPartPr>
            <p14:xfrm>
              <a:off x="1875123" y="1575273"/>
              <a:ext cx="337680" cy="344880"/>
            </p14:xfrm>
          </p:contentPart>
        </mc:Choice>
        <mc:Fallback xmlns="">
          <p:pic>
            <p:nvPicPr>
              <p:cNvPr id="5" name="Input penna 4">
                <a:extLst>
                  <a:ext uri="{FF2B5EF4-FFF2-40B4-BE49-F238E27FC236}">
                    <a16:creationId xmlns:a16="http://schemas.microsoft.com/office/drawing/2014/main" id="{64D77940-4442-0C56-4181-7010983519D9}"/>
                  </a:ext>
                </a:extLst>
              </p:cNvPr>
              <p:cNvPicPr/>
              <p:nvPr/>
            </p:nvPicPr>
            <p:blipFill>
              <a:blip r:embed="rId14"/>
              <a:stretch>
                <a:fillRect/>
              </a:stretch>
            </p:blipFill>
            <p:spPr>
              <a:xfrm>
                <a:off x="1869003" y="1569153"/>
                <a:ext cx="3499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put penna 26">
                <a:extLst>
                  <a:ext uri="{FF2B5EF4-FFF2-40B4-BE49-F238E27FC236}">
                    <a16:creationId xmlns:a16="http://schemas.microsoft.com/office/drawing/2014/main" id="{0D4838BC-E1AE-66FE-952D-9F28C1F4A913}"/>
                  </a:ext>
                </a:extLst>
              </p14:cNvPr>
              <p14:cNvContentPartPr/>
              <p14:nvPr/>
            </p14:nvContentPartPr>
            <p14:xfrm>
              <a:off x="1451763" y="1431993"/>
              <a:ext cx="819720" cy="576000"/>
            </p14:xfrm>
          </p:contentPart>
        </mc:Choice>
        <mc:Fallback xmlns="">
          <p:pic>
            <p:nvPicPr>
              <p:cNvPr id="27" name="Input penna 26">
                <a:extLst>
                  <a:ext uri="{FF2B5EF4-FFF2-40B4-BE49-F238E27FC236}">
                    <a16:creationId xmlns:a16="http://schemas.microsoft.com/office/drawing/2014/main" id="{0D4838BC-E1AE-66FE-952D-9F28C1F4A913}"/>
                  </a:ext>
                </a:extLst>
              </p:cNvPr>
              <p:cNvPicPr/>
              <p:nvPr/>
            </p:nvPicPr>
            <p:blipFill>
              <a:blip r:embed="rId16"/>
              <a:stretch>
                <a:fillRect/>
              </a:stretch>
            </p:blipFill>
            <p:spPr>
              <a:xfrm>
                <a:off x="1445643" y="1425873"/>
                <a:ext cx="8319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put penna 10">
                <a:extLst>
                  <a:ext uri="{FF2B5EF4-FFF2-40B4-BE49-F238E27FC236}">
                    <a16:creationId xmlns:a16="http://schemas.microsoft.com/office/drawing/2014/main" id="{3E013018-19E2-6BA3-A2E1-4F3B9F08CB82}"/>
                  </a:ext>
                </a:extLst>
              </p14:cNvPr>
              <p14:cNvContentPartPr/>
              <p14:nvPr/>
            </p14:nvContentPartPr>
            <p14:xfrm>
              <a:off x="2355723" y="2434593"/>
              <a:ext cx="255240" cy="420120"/>
            </p14:xfrm>
          </p:contentPart>
        </mc:Choice>
        <mc:Fallback xmlns="">
          <p:pic>
            <p:nvPicPr>
              <p:cNvPr id="11" name="Input penna 10">
                <a:extLst>
                  <a:ext uri="{FF2B5EF4-FFF2-40B4-BE49-F238E27FC236}">
                    <a16:creationId xmlns:a16="http://schemas.microsoft.com/office/drawing/2014/main" id="{3E013018-19E2-6BA3-A2E1-4F3B9F08CB82}"/>
                  </a:ext>
                </a:extLst>
              </p:cNvPr>
              <p:cNvPicPr/>
              <p:nvPr/>
            </p:nvPicPr>
            <p:blipFill>
              <a:blip r:embed="rId18"/>
              <a:stretch>
                <a:fillRect/>
              </a:stretch>
            </p:blipFill>
            <p:spPr>
              <a:xfrm>
                <a:off x="2349603" y="2428473"/>
                <a:ext cx="267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put penna 11">
                <a:extLst>
                  <a:ext uri="{FF2B5EF4-FFF2-40B4-BE49-F238E27FC236}">
                    <a16:creationId xmlns:a16="http://schemas.microsoft.com/office/drawing/2014/main" id="{9DE355D1-412E-FB16-3AA0-D1F1FB6CE9A6}"/>
                  </a:ext>
                </a:extLst>
              </p14:cNvPr>
              <p14:cNvContentPartPr/>
              <p14:nvPr/>
            </p14:nvContentPartPr>
            <p14:xfrm>
              <a:off x="2689083" y="2455833"/>
              <a:ext cx="274320" cy="365760"/>
            </p14:xfrm>
          </p:contentPart>
        </mc:Choice>
        <mc:Fallback xmlns="">
          <p:pic>
            <p:nvPicPr>
              <p:cNvPr id="12" name="Input penna 11">
                <a:extLst>
                  <a:ext uri="{FF2B5EF4-FFF2-40B4-BE49-F238E27FC236}">
                    <a16:creationId xmlns:a16="http://schemas.microsoft.com/office/drawing/2014/main" id="{9DE355D1-412E-FB16-3AA0-D1F1FB6CE9A6}"/>
                  </a:ext>
                </a:extLst>
              </p:cNvPr>
              <p:cNvPicPr/>
              <p:nvPr/>
            </p:nvPicPr>
            <p:blipFill>
              <a:blip r:embed="rId20"/>
              <a:stretch>
                <a:fillRect/>
              </a:stretch>
            </p:blipFill>
            <p:spPr>
              <a:xfrm>
                <a:off x="2682963" y="2449713"/>
                <a:ext cx="2865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put penna 28">
                <a:extLst>
                  <a:ext uri="{FF2B5EF4-FFF2-40B4-BE49-F238E27FC236}">
                    <a16:creationId xmlns:a16="http://schemas.microsoft.com/office/drawing/2014/main" id="{4437B64B-498C-A204-9E8B-95514DBEAD4F}"/>
                  </a:ext>
                </a:extLst>
              </p14:cNvPr>
              <p14:cNvContentPartPr/>
              <p14:nvPr/>
            </p14:nvContentPartPr>
            <p14:xfrm>
              <a:off x="2194443" y="2246673"/>
              <a:ext cx="835920" cy="740160"/>
            </p14:xfrm>
          </p:contentPart>
        </mc:Choice>
        <mc:Fallback xmlns="">
          <p:pic>
            <p:nvPicPr>
              <p:cNvPr id="29" name="Input penna 28">
                <a:extLst>
                  <a:ext uri="{FF2B5EF4-FFF2-40B4-BE49-F238E27FC236}">
                    <a16:creationId xmlns:a16="http://schemas.microsoft.com/office/drawing/2014/main" id="{4437B64B-498C-A204-9E8B-95514DBEAD4F}"/>
                  </a:ext>
                </a:extLst>
              </p:cNvPr>
              <p:cNvPicPr/>
              <p:nvPr/>
            </p:nvPicPr>
            <p:blipFill>
              <a:blip r:embed="rId22"/>
              <a:stretch>
                <a:fillRect/>
              </a:stretch>
            </p:blipFill>
            <p:spPr>
              <a:xfrm>
                <a:off x="2188323" y="2240553"/>
                <a:ext cx="848160" cy="75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put penna 13">
                <a:extLst>
                  <a:ext uri="{FF2B5EF4-FFF2-40B4-BE49-F238E27FC236}">
                    <a16:creationId xmlns:a16="http://schemas.microsoft.com/office/drawing/2014/main" id="{D8C22C2C-907C-D03B-AC0D-994ABBE70695}"/>
                  </a:ext>
                </a:extLst>
              </p14:cNvPr>
              <p14:cNvContentPartPr/>
              <p14:nvPr/>
            </p14:nvContentPartPr>
            <p14:xfrm>
              <a:off x="185283" y="3184833"/>
              <a:ext cx="189360" cy="407880"/>
            </p14:xfrm>
          </p:contentPart>
        </mc:Choice>
        <mc:Fallback xmlns="">
          <p:pic>
            <p:nvPicPr>
              <p:cNvPr id="14" name="Input penna 13">
                <a:extLst>
                  <a:ext uri="{FF2B5EF4-FFF2-40B4-BE49-F238E27FC236}">
                    <a16:creationId xmlns:a16="http://schemas.microsoft.com/office/drawing/2014/main" id="{D8C22C2C-907C-D03B-AC0D-994ABBE70695}"/>
                  </a:ext>
                </a:extLst>
              </p:cNvPr>
              <p:cNvPicPr/>
              <p:nvPr/>
            </p:nvPicPr>
            <p:blipFill>
              <a:blip r:embed="rId24"/>
              <a:stretch>
                <a:fillRect/>
              </a:stretch>
            </p:blipFill>
            <p:spPr>
              <a:xfrm>
                <a:off x="179163" y="3178713"/>
                <a:ext cx="2016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put penna 14">
                <a:extLst>
                  <a:ext uri="{FF2B5EF4-FFF2-40B4-BE49-F238E27FC236}">
                    <a16:creationId xmlns:a16="http://schemas.microsoft.com/office/drawing/2014/main" id="{239CDA03-EB88-F1A9-A254-14FEB3E66A81}"/>
                  </a:ext>
                </a:extLst>
              </p14:cNvPr>
              <p14:cNvContentPartPr/>
              <p14:nvPr/>
            </p14:nvContentPartPr>
            <p14:xfrm>
              <a:off x="1211643" y="3130833"/>
              <a:ext cx="165600" cy="466200"/>
            </p14:xfrm>
          </p:contentPart>
        </mc:Choice>
        <mc:Fallback xmlns="">
          <p:pic>
            <p:nvPicPr>
              <p:cNvPr id="15" name="Input penna 14">
                <a:extLst>
                  <a:ext uri="{FF2B5EF4-FFF2-40B4-BE49-F238E27FC236}">
                    <a16:creationId xmlns:a16="http://schemas.microsoft.com/office/drawing/2014/main" id="{239CDA03-EB88-F1A9-A254-14FEB3E66A81}"/>
                  </a:ext>
                </a:extLst>
              </p:cNvPr>
              <p:cNvPicPr/>
              <p:nvPr/>
            </p:nvPicPr>
            <p:blipFill>
              <a:blip r:embed="rId26"/>
              <a:stretch>
                <a:fillRect/>
              </a:stretch>
            </p:blipFill>
            <p:spPr>
              <a:xfrm>
                <a:off x="1205523" y="3124713"/>
                <a:ext cx="1778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put penna 15">
                <a:extLst>
                  <a:ext uri="{FF2B5EF4-FFF2-40B4-BE49-F238E27FC236}">
                    <a16:creationId xmlns:a16="http://schemas.microsoft.com/office/drawing/2014/main" id="{2012D602-34E9-F107-A30F-A8929C5679EB}"/>
                  </a:ext>
                </a:extLst>
              </p14:cNvPr>
              <p14:cNvContentPartPr/>
              <p14:nvPr/>
            </p14:nvContentPartPr>
            <p14:xfrm>
              <a:off x="1451403" y="3231273"/>
              <a:ext cx="168120" cy="362160"/>
            </p14:xfrm>
          </p:contentPart>
        </mc:Choice>
        <mc:Fallback xmlns="">
          <p:pic>
            <p:nvPicPr>
              <p:cNvPr id="16" name="Input penna 15">
                <a:extLst>
                  <a:ext uri="{FF2B5EF4-FFF2-40B4-BE49-F238E27FC236}">
                    <a16:creationId xmlns:a16="http://schemas.microsoft.com/office/drawing/2014/main" id="{2012D602-34E9-F107-A30F-A8929C5679EB}"/>
                  </a:ext>
                </a:extLst>
              </p:cNvPr>
              <p:cNvPicPr/>
              <p:nvPr/>
            </p:nvPicPr>
            <p:blipFill>
              <a:blip r:embed="rId28"/>
              <a:stretch>
                <a:fillRect/>
              </a:stretch>
            </p:blipFill>
            <p:spPr>
              <a:xfrm>
                <a:off x="1445283" y="3225153"/>
                <a:ext cx="1803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 name="Input penna 7">
                <a:extLst>
                  <a:ext uri="{FF2B5EF4-FFF2-40B4-BE49-F238E27FC236}">
                    <a16:creationId xmlns:a16="http://schemas.microsoft.com/office/drawing/2014/main" id="{445E44FC-B2B2-C223-7AB5-7E8B618477B5}"/>
                  </a:ext>
                </a:extLst>
              </p14:cNvPr>
              <p14:cNvContentPartPr/>
              <p14:nvPr/>
            </p14:nvContentPartPr>
            <p14:xfrm>
              <a:off x="771003" y="2334873"/>
              <a:ext cx="263880" cy="400320"/>
            </p14:xfrm>
          </p:contentPart>
        </mc:Choice>
        <mc:Fallback xmlns="">
          <p:pic>
            <p:nvPicPr>
              <p:cNvPr id="8" name="Input penna 7">
                <a:extLst>
                  <a:ext uri="{FF2B5EF4-FFF2-40B4-BE49-F238E27FC236}">
                    <a16:creationId xmlns:a16="http://schemas.microsoft.com/office/drawing/2014/main" id="{445E44FC-B2B2-C223-7AB5-7E8B618477B5}"/>
                  </a:ext>
                </a:extLst>
              </p:cNvPr>
              <p:cNvPicPr/>
              <p:nvPr/>
            </p:nvPicPr>
            <p:blipFill>
              <a:blip r:embed="rId30"/>
              <a:stretch>
                <a:fillRect/>
              </a:stretch>
            </p:blipFill>
            <p:spPr>
              <a:xfrm>
                <a:off x="764883" y="2328753"/>
                <a:ext cx="2761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 name="Input penna 8">
                <a:extLst>
                  <a:ext uri="{FF2B5EF4-FFF2-40B4-BE49-F238E27FC236}">
                    <a16:creationId xmlns:a16="http://schemas.microsoft.com/office/drawing/2014/main" id="{6B4313C3-C4EF-C52A-A22D-03B5E8AEBFDC}"/>
                  </a:ext>
                </a:extLst>
              </p14:cNvPr>
              <p14:cNvContentPartPr/>
              <p14:nvPr/>
            </p14:nvContentPartPr>
            <p14:xfrm>
              <a:off x="1067283" y="2423433"/>
              <a:ext cx="309240" cy="343080"/>
            </p14:xfrm>
          </p:contentPart>
        </mc:Choice>
        <mc:Fallback xmlns="">
          <p:pic>
            <p:nvPicPr>
              <p:cNvPr id="9" name="Input penna 8">
                <a:extLst>
                  <a:ext uri="{FF2B5EF4-FFF2-40B4-BE49-F238E27FC236}">
                    <a16:creationId xmlns:a16="http://schemas.microsoft.com/office/drawing/2014/main" id="{6B4313C3-C4EF-C52A-A22D-03B5E8AEBFDC}"/>
                  </a:ext>
                </a:extLst>
              </p:cNvPr>
              <p:cNvPicPr/>
              <p:nvPr/>
            </p:nvPicPr>
            <p:blipFill>
              <a:blip r:embed="rId32"/>
              <a:stretch>
                <a:fillRect/>
              </a:stretch>
            </p:blipFill>
            <p:spPr>
              <a:xfrm>
                <a:off x="1061163" y="2417313"/>
                <a:ext cx="3214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put penna 29">
                <a:extLst>
                  <a:ext uri="{FF2B5EF4-FFF2-40B4-BE49-F238E27FC236}">
                    <a16:creationId xmlns:a16="http://schemas.microsoft.com/office/drawing/2014/main" id="{D476EDEA-DCC0-2FAA-D3F7-7451D117B8A5}"/>
                  </a:ext>
                </a:extLst>
              </p14:cNvPr>
              <p14:cNvContentPartPr/>
              <p14:nvPr/>
            </p14:nvContentPartPr>
            <p14:xfrm>
              <a:off x="681723" y="2289153"/>
              <a:ext cx="840960" cy="653400"/>
            </p14:xfrm>
          </p:contentPart>
        </mc:Choice>
        <mc:Fallback xmlns="">
          <p:pic>
            <p:nvPicPr>
              <p:cNvPr id="30" name="Input penna 29">
                <a:extLst>
                  <a:ext uri="{FF2B5EF4-FFF2-40B4-BE49-F238E27FC236}">
                    <a16:creationId xmlns:a16="http://schemas.microsoft.com/office/drawing/2014/main" id="{D476EDEA-DCC0-2FAA-D3F7-7451D117B8A5}"/>
                  </a:ext>
                </a:extLst>
              </p:cNvPr>
              <p:cNvPicPr/>
              <p:nvPr/>
            </p:nvPicPr>
            <p:blipFill>
              <a:blip r:embed="rId34"/>
              <a:stretch>
                <a:fillRect/>
              </a:stretch>
            </p:blipFill>
            <p:spPr>
              <a:xfrm>
                <a:off x="675603" y="2283033"/>
                <a:ext cx="85320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put penna 32">
                <a:extLst>
                  <a:ext uri="{FF2B5EF4-FFF2-40B4-BE49-F238E27FC236}">
                    <a16:creationId xmlns:a16="http://schemas.microsoft.com/office/drawing/2014/main" id="{07F25A22-B169-9FE5-0129-EDDA241F23DC}"/>
                  </a:ext>
                </a:extLst>
              </p14:cNvPr>
              <p14:cNvContentPartPr/>
              <p14:nvPr/>
            </p14:nvContentPartPr>
            <p14:xfrm>
              <a:off x="120483" y="3007353"/>
              <a:ext cx="497160" cy="783000"/>
            </p14:xfrm>
          </p:contentPart>
        </mc:Choice>
        <mc:Fallback xmlns="">
          <p:pic>
            <p:nvPicPr>
              <p:cNvPr id="33" name="Input penna 32">
                <a:extLst>
                  <a:ext uri="{FF2B5EF4-FFF2-40B4-BE49-F238E27FC236}">
                    <a16:creationId xmlns:a16="http://schemas.microsoft.com/office/drawing/2014/main" id="{07F25A22-B169-9FE5-0129-EDDA241F23DC}"/>
                  </a:ext>
                </a:extLst>
              </p:cNvPr>
              <p:cNvPicPr/>
              <p:nvPr/>
            </p:nvPicPr>
            <p:blipFill>
              <a:blip r:embed="rId36"/>
              <a:stretch>
                <a:fillRect/>
              </a:stretch>
            </p:blipFill>
            <p:spPr>
              <a:xfrm>
                <a:off x="114363" y="3001233"/>
                <a:ext cx="50940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put penna 34">
                <a:extLst>
                  <a:ext uri="{FF2B5EF4-FFF2-40B4-BE49-F238E27FC236}">
                    <a16:creationId xmlns:a16="http://schemas.microsoft.com/office/drawing/2014/main" id="{AE8CAFDD-EFDE-0685-6E48-C835D97C4A02}"/>
                  </a:ext>
                </a:extLst>
              </p14:cNvPr>
              <p14:cNvContentPartPr/>
              <p14:nvPr/>
            </p14:nvContentPartPr>
            <p14:xfrm>
              <a:off x="1110483" y="3062793"/>
              <a:ext cx="619920" cy="794880"/>
            </p14:xfrm>
          </p:contentPart>
        </mc:Choice>
        <mc:Fallback xmlns="">
          <p:pic>
            <p:nvPicPr>
              <p:cNvPr id="35" name="Input penna 34">
                <a:extLst>
                  <a:ext uri="{FF2B5EF4-FFF2-40B4-BE49-F238E27FC236}">
                    <a16:creationId xmlns:a16="http://schemas.microsoft.com/office/drawing/2014/main" id="{AE8CAFDD-EFDE-0685-6E48-C835D97C4A02}"/>
                  </a:ext>
                </a:extLst>
              </p:cNvPr>
              <p:cNvPicPr/>
              <p:nvPr/>
            </p:nvPicPr>
            <p:blipFill>
              <a:blip r:embed="rId38"/>
              <a:stretch>
                <a:fillRect/>
              </a:stretch>
            </p:blipFill>
            <p:spPr>
              <a:xfrm>
                <a:off x="1104363" y="3056673"/>
                <a:ext cx="63216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put penna 35">
                <a:extLst>
                  <a:ext uri="{FF2B5EF4-FFF2-40B4-BE49-F238E27FC236}">
                    <a16:creationId xmlns:a16="http://schemas.microsoft.com/office/drawing/2014/main" id="{D0BE5CA3-FA56-5425-E2BC-6F37D4198804}"/>
                  </a:ext>
                </a:extLst>
              </p14:cNvPr>
              <p14:cNvContentPartPr/>
              <p14:nvPr/>
            </p14:nvContentPartPr>
            <p14:xfrm>
              <a:off x="2049363" y="3093393"/>
              <a:ext cx="617760" cy="675720"/>
            </p14:xfrm>
          </p:contentPart>
        </mc:Choice>
        <mc:Fallback xmlns="">
          <p:pic>
            <p:nvPicPr>
              <p:cNvPr id="36" name="Input penna 35">
                <a:extLst>
                  <a:ext uri="{FF2B5EF4-FFF2-40B4-BE49-F238E27FC236}">
                    <a16:creationId xmlns:a16="http://schemas.microsoft.com/office/drawing/2014/main" id="{D0BE5CA3-FA56-5425-E2BC-6F37D4198804}"/>
                  </a:ext>
                </a:extLst>
              </p:cNvPr>
              <p:cNvPicPr/>
              <p:nvPr/>
            </p:nvPicPr>
            <p:blipFill>
              <a:blip r:embed="rId40"/>
              <a:stretch>
                <a:fillRect/>
              </a:stretch>
            </p:blipFill>
            <p:spPr>
              <a:xfrm>
                <a:off x="2043243" y="3087273"/>
                <a:ext cx="63000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put penna 36">
                <a:extLst>
                  <a:ext uri="{FF2B5EF4-FFF2-40B4-BE49-F238E27FC236}">
                    <a16:creationId xmlns:a16="http://schemas.microsoft.com/office/drawing/2014/main" id="{D4CBA518-FF99-99A5-4E0E-8A0D29DEE3E8}"/>
                  </a:ext>
                </a:extLst>
              </p14:cNvPr>
              <p14:cNvContentPartPr/>
              <p14:nvPr/>
            </p14:nvContentPartPr>
            <p14:xfrm>
              <a:off x="2779443" y="3006633"/>
              <a:ext cx="791280" cy="760680"/>
            </p14:xfrm>
          </p:contentPart>
        </mc:Choice>
        <mc:Fallback xmlns="">
          <p:pic>
            <p:nvPicPr>
              <p:cNvPr id="37" name="Input penna 36">
                <a:extLst>
                  <a:ext uri="{FF2B5EF4-FFF2-40B4-BE49-F238E27FC236}">
                    <a16:creationId xmlns:a16="http://schemas.microsoft.com/office/drawing/2014/main" id="{D4CBA518-FF99-99A5-4E0E-8A0D29DEE3E8}"/>
                  </a:ext>
                </a:extLst>
              </p:cNvPr>
              <p:cNvPicPr/>
              <p:nvPr/>
            </p:nvPicPr>
            <p:blipFill>
              <a:blip r:embed="rId42"/>
              <a:stretch>
                <a:fillRect/>
              </a:stretch>
            </p:blipFill>
            <p:spPr>
              <a:xfrm>
                <a:off x="2773323" y="3000513"/>
                <a:ext cx="80352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put penna 37">
                <a:extLst>
                  <a:ext uri="{FF2B5EF4-FFF2-40B4-BE49-F238E27FC236}">
                    <a16:creationId xmlns:a16="http://schemas.microsoft.com/office/drawing/2014/main" id="{310DF10F-351B-1A96-7FAF-02DE7448E7B6}"/>
                  </a:ext>
                </a:extLst>
              </p14:cNvPr>
              <p14:cNvContentPartPr/>
              <p14:nvPr/>
            </p14:nvContentPartPr>
            <p14:xfrm>
              <a:off x="94563" y="3962793"/>
              <a:ext cx="832680" cy="786600"/>
            </p14:xfrm>
          </p:contentPart>
        </mc:Choice>
        <mc:Fallback xmlns="">
          <p:pic>
            <p:nvPicPr>
              <p:cNvPr id="38" name="Input penna 37">
                <a:extLst>
                  <a:ext uri="{FF2B5EF4-FFF2-40B4-BE49-F238E27FC236}">
                    <a16:creationId xmlns:a16="http://schemas.microsoft.com/office/drawing/2014/main" id="{310DF10F-351B-1A96-7FAF-02DE7448E7B6}"/>
                  </a:ext>
                </a:extLst>
              </p:cNvPr>
              <p:cNvPicPr/>
              <p:nvPr/>
            </p:nvPicPr>
            <p:blipFill>
              <a:blip r:embed="rId44"/>
              <a:stretch>
                <a:fillRect/>
              </a:stretch>
            </p:blipFill>
            <p:spPr>
              <a:xfrm>
                <a:off x="88443" y="3956673"/>
                <a:ext cx="84492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put penna 38">
                <a:extLst>
                  <a:ext uri="{FF2B5EF4-FFF2-40B4-BE49-F238E27FC236}">
                    <a16:creationId xmlns:a16="http://schemas.microsoft.com/office/drawing/2014/main" id="{C4BC743D-09F3-F2CA-B1F6-99393A96CB6F}"/>
                  </a:ext>
                </a:extLst>
              </p14:cNvPr>
              <p14:cNvContentPartPr/>
              <p14:nvPr/>
            </p14:nvContentPartPr>
            <p14:xfrm>
              <a:off x="242163" y="3702873"/>
              <a:ext cx="86400" cy="252720"/>
            </p14:xfrm>
          </p:contentPart>
        </mc:Choice>
        <mc:Fallback xmlns="">
          <p:pic>
            <p:nvPicPr>
              <p:cNvPr id="39" name="Input penna 38">
                <a:extLst>
                  <a:ext uri="{FF2B5EF4-FFF2-40B4-BE49-F238E27FC236}">
                    <a16:creationId xmlns:a16="http://schemas.microsoft.com/office/drawing/2014/main" id="{C4BC743D-09F3-F2CA-B1F6-99393A96CB6F}"/>
                  </a:ext>
                </a:extLst>
              </p:cNvPr>
              <p:cNvPicPr/>
              <p:nvPr/>
            </p:nvPicPr>
            <p:blipFill>
              <a:blip r:embed="rId46"/>
              <a:stretch>
                <a:fillRect/>
              </a:stretch>
            </p:blipFill>
            <p:spPr>
              <a:xfrm>
                <a:off x="236043" y="3696753"/>
                <a:ext cx="98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put penna 39">
                <a:extLst>
                  <a:ext uri="{FF2B5EF4-FFF2-40B4-BE49-F238E27FC236}">
                    <a16:creationId xmlns:a16="http://schemas.microsoft.com/office/drawing/2014/main" id="{F3E531BB-30EF-8482-7B22-C724E958BAAE}"/>
                  </a:ext>
                </a:extLst>
              </p14:cNvPr>
              <p14:cNvContentPartPr/>
              <p14:nvPr/>
            </p14:nvContentPartPr>
            <p14:xfrm>
              <a:off x="616563" y="2859393"/>
              <a:ext cx="415440" cy="280800"/>
            </p14:xfrm>
          </p:contentPart>
        </mc:Choice>
        <mc:Fallback xmlns="">
          <p:pic>
            <p:nvPicPr>
              <p:cNvPr id="40" name="Input penna 39">
                <a:extLst>
                  <a:ext uri="{FF2B5EF4-FFF2-40B4-BE49-F238E27FC236}">
                    <a16:creationId xmlns:a16="http://schemas.microsoft.com/office/drawing/2014/main" id="{F3E531BB-30EF-8482-7B22-C724E958BAAE}"/>
                  </a:ext>
                </a:extLst>
              </p:cNvPr>
              <p:cNvPicPr/>
              <p:nvPr/>
            </p:nvPicPr>
            <p:blipFill>
              <a:blip r:embed="rId48"/>
              <a:stretch>
                <a:fillRect/>
              </a:stretch>
            </p:blipFill>
            <p:spPr>
              <a:xfrm>
                <a:off x="610443" y="2853273"/>
                <a:ext cx="427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put penna 40">
                <a:extLst>
                  <a:ext uri="{FF2B5EF4-FFF2-40B4-BE49-F238E27FC236}">
                    <a16:creationId xmlns:a16="http://schemas.microsoft.com/office/drawing/2014/main" id="{5C8F220B-7CD9-BCA7-A0FD-D30103CBB930}"/>
                  </a:ext>
                </a:extLst>
              </p14:cNvPr>
              <p14:cNvContentPartPr/>
              <p14:nvPr/>
            </p14:nvContentPartPr>
            <p14:xfrm>
              <a:off x="1322163" y="2869473"/>
              <a:ext cx="281160" cy="157680"/>
            </p14:xfrm>
          </p:contentPart>
        </mc:Choice>
        <mc:Fallback xmlns="">
          <p:pic>
            <p:nvPicPr>
              <p:cNvPr id="41" name="Input penna 40">
                <a:extLst>
                  <a:ext uri="{FF2B5EF4-FFF2-40B4-BE49-F238E27FC236}">
                    <a16:creationId xmlns:a16="http://schemas.microsoft.com/office/drawing/2014/main" id="{5C8F220B-7CD9-BCA7-A0FD-D30103CBB930}"/>
                  </a:ext>
                </a:extLst>
              </p:cNvPr>
              <p:cNvPicPr/>
              <p:nvPr/>
            </p:nvPicPr>
            <p:blipFill>
              <a:blip r:embed="rId50"/>
              <a:stretch>
                <a:fillRect/>
              </a:stretch>
            </p:blipFill>
            <p:spPr>
              <a:xfrm>
                <a:off x="1316043" y="2863353"/>
                <a:ext cx="293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put penna 41">
                <a:extLst>
                  <a:ext uri="{FF2B5EF4-FFF2-40B4-BE49-F238E27FC236}">
                    <a16:creationId xmlns:a16="http://schemas.microsoft.com/office/drawing/2014/main" id="{44232478-A69E-4C69-DDF6-A618C8A3B94A}"/>
                  </a:ext>
                </a:extLst>
              </p14:cNvPr>
              <p14:cNvContentPartPr/>
              <p14:nvPr/>
            </p14:nvContentPartPr>
            <p14:xfrm>
              <a:off x="1519443" y="2402913"/>
              <a:ext cx="56160" cy="285480"/>
            </p14:xfrm>
          </p:contentPart>
        </mc:Choice>
        <mc:Fallback xmlns="">
          <p:pic>
            <p:nvPicPr>
              <p:cNvPr id="42" name="Input penna 41">
                <a:extLst>
                  <a:ext uri="{FF2B5EF4-FFF2-40B4-BE49-F238E27FC236}">
                    <a16:creationId xmlns:a16="http://schemas.microsoft.com/office/drawing/2014/main" id="{44232478-A69E-4C69-DDF6-A618C8A3B94A}"/>
                  </a:ext>
                </a:extLst>
              </p:cNvPr>
              <p:cNvPicPr/>
              <p:nvPr/>
            </p:nvPicPr>
            <p:blipFill>
              <a:blip r:embed="rId52"/>
              <a:stretch>
                <a:fillRect/>
              </a:stretch>
            </p:blipFill>
            <p:spPr>
              <a:xfrm>
                <a:off x="1513323" y="2396793"/>
                <a:ext cx="684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put penna 42">
                <a:extLst>
                  <a:ext uri="{FF2B5EF4-FFF2-40B4-BE49-F238E27FC236}">
                    <a16:creationId xmlns:a16="http://schemas.microsoft.com/office/drawing/2014/main" id="{8CB8E897-3590-12EC-036F-C8C9BBCF4BA0}"/>
                  </a:ext>
                </a:extLst>
              </p14:cNvPr>
              <p14:cNvContentPartPr/>
              <p14:nvPr/>
            </p14:nvContentPartPr>
            <p14:xfrm>
              <a:off x="1337643" y="1961913"/>
              <a:ext cx="492120" cy="429480"/>
            </p14:xfrm>
          </p:contentPart>
        </mc:Choice>
        <mc:Fallback xmlns="">
          <p:pic>
            <p:nvPicPr>
              <p:cNvPr id="43" name="Input penna 42">
                <a:extLst>
                  <a:ext uri="{FF2B5EF4-FFF2-40B4-BE49-F238E27FC236}">
                    <a16:creationId xmlns:a16="http://schemas.microsoft.com/office/drawing/2014/main" id="{8CB8E897-3590-12EC-036F-C8C9BBCF4BA0}"/>
                  </a:ext>
                </a:extLst>
              </p:cNvPr>
              <p:cNvPicPr/>
              <p:nvPr/>
            </p:nvPicPr>
            <p:blipFill>
              <a:blip r:embed="rId54"/>
              <a:stretch>
                <a:fillRect/>
              </a:stretch>
            </p:blipFill>
            <p:spPr>
              <a:xfrm>
                <a:off x="1331523" y="1955793"/>
                <a:ext cx="5043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put penna 43">
                <a:extLst>
                  <a:ext uri="{FF2B5EF4-FFF2-40B4-BE49-F238E27FC236}">
                    <a16:creationId xmlns:a16="http://schemas.microsoft.com/office/drawing/2014/main" id="{E3603E80-518B-4B19-7FA3-A40473FC570A}"/>
                  </a:ext>
                </a:extLst>
              </p14:cNvPr>
              <p14:cNvContentPartPr/>
              <p14:nvPr/>
            </p14:nvContentPartPr>
            <p14:xfrm>
              <a:off x="2081763" y="1975593"/>
              <a:ext cx="354240" cy="325080"/>
            </p14:xfrm>
          </p:contentPart>
        </mc:Choice>
        <mc:Fallback xmlns="">
          <p:pic>
            <p:nvPicPr>
              <p:cNvPr id="44" name="Input penna 43">
                <a:extLst>
                  <a:ext uri="{FF2B5EF4-FFF2-40B4-BE49-F238E27FC236}">
                    <a16:creationId xmlns:a16="http://schemas.microsoft.com/office/drawing/2014/main" id="{E3603E80-518B-4B19-7FA3-A40473FC570A}"/>
                  </a:ext>
                </a:extLst>
              </p:cNvPr>
              <p:cNvPicPr/>
              <p:nvPr/>
            </p:nvPicPr>
            <p:blipFill>
              <a:blip r:embed="rId56"/>
              <a:stretch>
                <a:fillRect/>
              </a:stretch>
            </p:blipFill>
            <p:spPr>
              <a:xfrm>
                <a:off x="2075643" y="1969473"/>
                <a:ext cx="3664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put penna 44">
                <a:extLst>
                  <a:ext uri="{FF2B5EF4-FFF2-40B4-BE49-F238E27FC236}">
                    <a16:creationId xmlns:a16="http://schemas.microsoft.com/office/drawing/2014/main" id="{680C7A99-26ED-F987-DACC-6CF81525B228}"/>
                  </a:ext>
                </a:extLst>
              </p14:cNvPr>
              <p14:cNvContentPartPr/>
              <p14:nvPr/>
            </p14:nvContentPartPr>
            <p14:xfrm>
              <a:off x="2169603" y="3019953"/>
              <a:ext cx="165960" cy="156960"/>
            </p14:xfrm>
          </p:contentPart>
        </mc:Choice>
        <mc:Fallback xmlns="">
          <p:pic>
            <p:nvPicPr>
              <p:cNvPr id="45" name="Input penna 44">
                <a:extLst>
                  <a:ext uri="{FF2B5EF4-FFF2-40B4-BE49-F238E27FC236}">
                    <a16:creationId xmlns:a16="http://schemas.microsoft.com/office/drawing/2014/main" id="{680C7A99-26ED-F987-DACC-6CF81525B228}"/>
                  </a:ext>
                </a:extLst>
              </p:cNvPr>
              <p:cNvPicPr/>
              <p:nvPr/>
            </p:nvPicPr>
            <p:blipFill>
              <a:blip r:embed="rId58"/>
              <a:stretch>
                <a:fillRect/>
              </a:stretch>
            </p:blipFill>
            <p:spPr>
              <a:xfrm>
                <a:off x="2163483" y="3013833"/>
                <a:ext cx="178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put penna 45">
                <a:extLst>
                  <a:ext uri="{FF2B5EF4-FFF2-40B4-BE49-F238E27FC236}">
                    <a16:creationId xmlns:a16="http://schemas.microsoft.com/office/drawing/2014/main" id="{3C9F30F5-B8A3-3613-2415-D3B63E773FEA}"/>
                  </a:ext>
                </a:extLst>
              </p14:cNvPr>
              <p14:cNvContentPartPr/>
              <p14:nvPr/>
            </p14:nvContentPartPr>
            <p14:xfrm>
              <a:off x="2830923" y="2886033"/>
              <a:ext cx="358200" cy="237240"/>
            </p14:xfrm>
          </p:contentPart>
        </mc:Choice>
        <mc:Fallback xmlns="">
          <p:pic>
            <p:nvPicPr>
              <p:cNvPr id="46" name="Input penna 45">
                <a:extLst>
                  <a:ext uri="{FF2B5EF4-FFF2-40B4-BE49-F238E27FC236}">
                    <a16:creationId xmlns:a16="http://schemas.microsoft.com/office/drawing/2014/main" id="{3C9F30F5-B8A3-3613-2415-D3B63E773FEA}"/>
                  </a:ext>
                </a:extLst>
              </p:cNvPr>
              <p:cNvPicPr/>
              <p:nvPr/>
            </p:nvPicPr>
            <p:blipFill>
              <a:blip r:embed="rId60"/>
              <a:stretch>
                <a:fillRect/>
              </a:stretch>
            </p:blipFill>
            <p:spPr>
              <a:xfrm>
                <a:off x="2824803" y="2879913"/>
                <a:ext cx="370440" cy="249480"/>
              </a:xfrm>
              <a:prstGeom prst="rect">
                <a:avLst/>
              </a:prstGeom>
            </p:spPr>
          </p:pic>
        </mc:Fallback>
      </mc:AlternateContent>
      <p:grpSp>
        <p:nvGrpSpPr>
          <p:cNvPr id="73" name="Gruppo 72">
            <a:extLst>
              <a:ext uri="{FF2B5EF4-FFF2-40B4-BE49-F238E27FC236}">
                <a16:creationId xmlns:a16="http://schemas.microsoft.com/office/drawing/2014/main" id="{66D72046-876D-C0DC-4F98-553CD5D80B28}"/>
              </a:ext>
            </a:extLst>
          </p:cNvPr>
          <p:cNvGrpSpPr/>
          <p:nvPr/>
        </p:nvGrpSpPr>
        <p:grpSpPr>
          <a:xfrm>
            <a:off x="3194883" y="1090713"/>
            <a:ext cx="4528080" cy="941400"/>
            <a:chOff x="3194883" y="1090713"/>
            <a:chExt cx="4528080" cy="941400"/>
          </a:xfrm>
        </p:grpSpPr>
        <mc:AlternateContent xmlns:mc="http://schemas.openxmlformats.org/markup-compatibility/2006" xmlns:p14="http://schemas.microsoft.com/office/powerpoint/2010/main">
          <mc:Choice Requires="p14">
            <p:contentPart p14:bwMode="auto" r:id="rId61">
              <p14:nvContentPartPr>
                <p14:cNvPr id="48" name="Input penna 47">
                  <a:extLst>
                    <a:ext uri="{FF2B5EF4-FFF2-40B4-BE49-F238E27FC236}">
                      <a16:creationId xmlns:a16="http://schemas.microsoft.com/office/drawing/2014/main" id="{8068A3E2-D180-0CDF-8194-3D0762414FE1}"/>
                    </a:ext>
                  </a:extLst>
                </p14:cNvPr>
                <p14:cNvContentPartPr/>
                <p14:nvPr/>
              </p14:nvContentPartPr>
              <p14:xfrm>
                <a:off x="3194883" y="1718553"/>
                <a:ext cx="583920" cy="99720"/>
              </p14:xfrm>
            </p:contentPart>
          </mc:Choice>
          <mc:Fallback xmlns="">
            <p:pic>
              <p:nvPicPr>
                <p:cNvPr id="48" name="Input penna 47">
                  <a:extLst>
                    <a:ext uri="{FF2B5EF4-FFF2-40B4-BE49-F238E27FC236}">
                      <a16:creationId xmlns:a16="http://schemas.microsoft.com/office/drawing/2014/main" id="{8068A3E2-D180-0CDF-8194-3D0762414FE1}"/>
                    </a:ext>
                  </a:extLst>
                </p:cNvPr>
                <p:cNvPicPr/>
                <p:nvPr/>
              </p:nvPicPr>
              <p:blipFill>
                <a:blip r:embed="rId62"/>
                <a:stretch>
                  <a:fillRect/>
                </a:stretch>
              </p:blipFill>
              <p:spPr>
                <a:xfrm>
                  <a:off x="3188763" y="1712433"/>
                  <a:ext cx="596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put penna 48">
                  <a:extLst>
                    <a:ext uri="{FF2B5EF4-FFF2-40B4-BE49-F238E27FC236}">
                      <a16:creationId xmlns:a16="http://schemas.microsoft.com/office/drawing/2014/main" id="{EC59862A-7694-F481-F8DA-8CD57E7A104D}"/>
                    </a:ext>
                  </a:extLst>
                </p14:cNvPr>
                <p14:cNvContentPartPr/>
                <p14:nvPr/>
              </p14:nvContentPartPr>
              <p14:xfrm>
                <a:off x="3967083" y="1685433"/>
                <a:ext cx="263160" cy="346680"/>
              </p14:xfrm>
            </p:contentPart>
          </mc:Choice>
          <mc:Fallback xmlns="">
            <p:pic>
              <p:nvPicPr>
                <p:cNvPr id="49" name="Input penna 48">
                  <a:extLst>
                    <a:ext uri="{FF2B5EF4-FFF2-40B4-BE49-F238E27FC236}">
                      <a16:creationId xmlns:a16="http://schemas.microsoft.com/office/drawing/2014/main" id="{EC59862A-7694-F481-F8DA-8CD57E7A104D}"/>
                    </a:ext>
                  </a:extLst>
                </p:cNvPr>
                <p:cNvPicPr/>
                <p:nvPr/>
              </p:nvPicPr>
              <p:blipFill>
                <a:blip r:embed="rId64"/>
                <a:stretch>
                  <a:fillRect/>
                </a:stretch>
              </p:blipFill>
              <p:spPr>
                <a:xfrm>
                  <a:off x="3960963" y="1679313"/>
                  <a:ext cx="275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put penna 49">
                  <a:extLst>
                    <a:ext uri="{FF2B5EF4-FFF2-40B4-BE49-F238E27FC236}">
                      <a16:creationId xmlns:a16="http://schemas.microsoft.com/office/drawing/2014/main" id="{2E5B03B8-CFE6-2634-D8E5-26AF555533C1}"/>
                    </a:ext>
                  </a:extLst>
                </p14:cNvPr>
                <p14:cNvContentPartPr/>
                <p14:nvPr/>
              </p14:nvContentPartPr>
              <p14:xfrm>
                <a:off x="3403323" y="1090713"/>
                <a:ext cx="277920" cy="387360"/>
              </p14:xfrm>
            </p:contentPart>
          </mc:Choice>
          <mc:Fallback xmlns="">
            <p:pic>
              <p:nvPicPr>
                <p:cNvPr id="50" name="Input penna 49">
                  <a:extLst>
                    <a:ext uri="{FF2B5EF4-FFF2-40B4-BE49-F238E27FC236}">
                      <a16:creationId xmlns:a16="http://schemas.microsoft.com/office/drawing/2014/main" id="{2E5B03B8-CFE6-2634-D8E5-26AF555533C1}"/>
                    </a:ext>
                  </a:extLst>
                </p:cNvPr>
                <p:cNvPicPr/>
                <p:nvPr/>
              </p:nvPicPr>
              <p:blipFill>
                <a:blip r:embed="rId66"/>
                <a:stretch>
                  <a:fillRect/>
                </a:stretch>
              </p:blipFill>
              <p:spPr>
                <a:xfrm>
                  <a:off x="3397203" y="1084593"/>
                  <a:ext cx="2901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put penna 50">
                  <a:extLst>
                    <a:ext uri="{FF2B5EF4-FFF2-40B4-BE49-F238E27FC236}">
                      <a16:creationId xmlns:a16="http://schemas.microsoft.com/office/drawing/2014/main" id="{E523677A-A05B-2A27-E2B9-A0B82CC29C3D}"/>
                    </a:ext>
                  </a:extLst>
                </p14:cNvPr>
                <p14:cNvContentPartPr/>
                <p14:nvPr/>
              </p14:nvContentPartPr>
              <p14:xfrm>
                <a:off x="3755763" y="1311033"/>
                <a:ext cx="149760" cy="223560"/>
              </p14:xfrm>
            </p:contentPart>
          </mc:Choice>
          <mc:Fallback xmlns="">
            <p:pic>
              <p:nvPicPr>
                <p:cNvPr id="51" name="Input penna 50">
                  <a:extLst>
                    <a:ext uri="{FF2B5EF4-FFF2-40B4-BE49-F238E27FC236}">
                      <a16:creationId xmlns:a16="http://schemas.microsoft.com/office/drawing/2014/main" id="{E523677A-A05B-2A27-E2B9-A0B82CC29C3D}"/>
                    </a:ext>
                  </a:extLst>
                </p:cNvPr>
                <p:cNvPicPr/>
                <p:nvPr/>
              </p:nvPicPr>
              <p:blipFill>
                <a:blip r:embed="rId68"/>
                <a:stretch>
                  <a:fillRect/>
                </a:stretch>
              </p:blipFill>
              <p:spPr>
                <a:xfrm>
                  <a:off x="3749643" y="1304913"/>
                  <a:ext cx="162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Input penna 51">
                  <a:extLst>
                    <a:ext uri="{FF2B5EF4-FFF2-40B4-BE49-F238E27FC236}">
                      <a16:creationId xmlns:a16="http://schemas.microsoft.com/office/drawing/2014/main" id="{E846FFF2-D637-E6C3-DF76-E9CD9DD129BD}"/>
                    </a:ext>
                  </a:extLst>
                </p14:cNvPr>
                <p14:cNvContentPartPr/>
                <p14:nvPr/>
              </p14:nvContentPartPr>
              <p14:xfrm>
                <a:off x="4043043" y="1388073"/>
                <a:ext cx="23040" cy="127080"/>
              </p14:xfrm>
            </p:contentPart>
          </mc:Choice>
          <mc:Fallback xmlns="">
            <p:pic>
              <p:nvPicPr>
                <p:cNvPr id="52" name="Input penna 51">
                  <a:extLst>
                    <a:ext uri="{FF2B5EF4-FFF2-40B4-BE49-F238E27FC236}">
                      <a16:creationId xmlns:a16="http://schemas.microsoft.com/office/drawing/2014/main" id="{E846FFF2-D637-E6C3-DF76-E9CD9DD129BD}"/>
                    </a:ext>
                  </a:extLst>
                </p:cNvPr>
                <p:cNvPicPr/>
                <p:nvPr/>
              </p:nvPicPr>
              <p:blipFill>
                <a:blip r:embed="rId70"/>
                <a:stretch>
                  <a:fillRect/>
                </a:stretch>
              </p:blipFill>
              <p:spPr>
                <a:xfrm>
                  <a:off x="4036923" y="1381953"/>
                  <a:ext cx="35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Input penna 52">
                  <a:extLst>
                    <a:ext uri="{FF2B5EF4-FFF2-40B4-BE49-F238E27FC236}">
                      <a16:creationId xmlns:a16="http://schemas.microsoft.com/office/drawing/2014/main" id="{B14870F0-84D0-E90F-43A3-76BECA033B60}"/>
                    </a:ext>
                  </a:extLst>
                </p14:cNvPr>
                <p14:cNvContentPartPr/>
                <p14:nvPr/>
              </p14:nvContentPartPr>
              <p14:xfrm>
                <a:off x="4100283" y="1222473"/>
                <a:ext cx="9360" cy="11520"/>
              </p14:xfrm>
            </p:contentPart>
          </mc:Choice>
          <mc:Fallback xmlns="">
            <p:pic>
              <p:nvPicPr>
                <p:cNvPr id="53" name="Input penna 52">
                  <a:extLst>
                    <a:ext uri="{FF2B5EF4-FFF2-40B4-BE49-F238E27FC236}">
                      <a16:creationId xmlns:a16="http://schemas.microsoft.com/office/drawing/2014/main" id="{B14870F0-84D0-E90F-43A3-76BECA033B60}"/>
                    </a:ext>
                  </a:extLst>
                </p:cNvPr>
                <p:cNvPicPr/>
                <p:nvPr/>
              </p:nvPicPr>
              <p:blipFill>
                <a:blip r:embed="rId72"/>
                <a:stretch>
                  <a:fillRect/>
                </a:stretch>
              </p:blipFill>
              <p:spPr>
                <a:xfrm>
                  <a:off x="4094163" y="1216353"/>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put penna 53">
                  <a:extLst>
                    <a:ext uri="{FF2B5EF4-FFF2-40B4-BE49-F238E27FC236}">
                      <a16:creationId xmlns:a16="http://schemas.microsoft.com/office/drawing/2014/main" id="{7184A525-351F-D14C-FEF7-C82000E15C41}"/>
                    </a:ext>
                  </a:extLst>
                </p14:cNvPr>
                <p14:cNvContentPartPr/>
                <p14:nvPr/>
              </p14:nvContentPartPr>
              <p14:xfrm>
                <a:off x="4031883" y="1195113"/>
                <a:ext cx="365040" cy="380160"/>
              </p14:xfrm>
            </p:contentPart>
          </mc:Choice>
          <mc:Fallback xmlns="">
            <p:pic>
              <p:nvPicPr>
                <p:cNvPr id="54" name="Input penna 53">
                  <a:extLst>
                    <a:ext uri="{FF2B5EF4-FFF2-40B4-BE49-F238E27FC236}">
                      <a16:creationId xmlns:a16="http://schemas.microsoft.com/office/drawing/2014/main" id="{7184A525-351F-D14C-FEF7-C82000E15C41}"/>
                    </a:ext>
                  </a:extLst>
                </p:cNvPr>
                <p:cNvPicPr/>
                <p:nvPr/>
              </p:nvPicPr>
              <p:blipFill>
                <a:blip r:embed="rId74"/>
                <a:stretch>
                  <a:fillRect/>
                </a:stretch>
              </p:blipFill>
              <p:spPr>
                <a:xfrm>
                  <a:off x="4025763" y="1188993"/>
                  <a:ext cx="3772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put penna 54">
                  <a:extLst>
                    <a:ext uri="{FF2B5EF4-FFF2-40B4-BE49-F238E27FC236}">
                      <a16:creationId xmlns:a16="http://schemas.microsoft.com/office/drawing/2014/main" id="{E3E2E654-C6E5-6692-DBFB-EF65EA033997}"/>
                    </a:ext>
                  </a:extLst>
                </p14:cNvPr>
                <p14:cNvContentPartPr/>
                <p14:nvPr/>
              </p14:nvContentPartPr>
              <p14:xfrm>
                <a:off x="4383963" y="1466913"/>
                <a:ext cx="139680" cy="113400"/>
              </p14:xfrm>
            </p:contentPart>
          </mc:Choice>
          <mc:Fallback xmlns="">
            <p:pic>
              <p:nvPicPr>
                <p:cNvPr id="55" name="Input penna 54">
                  <a:extLst>
                    <a:ext uri="{FF2B5EF4-FFF2-40B4-BE49-F238E27FC236}">
                      <a16:creationId xmlns:a16="http://schemas.microsoft.com/office/drawing/2014/main" id="{E3E2E654-C6E5-6692-DBFB-EF65EA033997}"/>
                    </a:ext>
                  </a:extLst>
                </p:cNvPr>
                <p:cNvPicPr/>
                <p:nvPr/>
              </p:nvPicPr>
              <p:blipFill>
                <a:blip r:embed="rId76"/>
                <a:stretch>
                  <a:fillRect/>
                </a:stretch>
              </p:blipFill>
              <p:spPr>
                <a:xfrm>
                  <a:off x="4377843" y="1460793"/>
                  <a:ext cx="151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put penna 55">
                  <a:extLst>
                    <a:ext uri="{FF2B5EF4-FFF2-40B4-BE49-F238E27FC236}">
                      <a16:creationId xmlns:a16="http://schemas.microsoft.com/office/drawing/2014/main" id="{91967ADA-0605-11A8-A6DC-53A100C8C05F}"/>
                    </a:ext>
                  </a:extLst>
                </p14:cNvPr>
                <p14:cNvContentPartPr/>
                <p14:nvPr/>
              </p14:nvContentPartPr>
              <p14:xfrm>
                <a:off x="4637763" y="1277913"/>
                <a:ext cx="165960" cy="369720"/>
              </p14:xfrm>
            </p:contentPart>
          </mc:Choice>
          <mc:Fallback xmlns="">
            <p:pic>
              <p:nvPicPr>
                <p:cNvPr id="56" name="Input penna 55">
                  <a:extLst>
                    <a:ext uri="{FF2B5EF4-FFF2-40B4-BE49-F238E27FC236}">
                      <a16:creationId xmlns:a16="http://schemas.microsoft.com/office/drawing/2014/main" id="{91967ADA-0605-11A8-A6DC-53A100C8C05F}"/>
                    </a:ext>
                  </a:extLst>
                </p:cNvPr>
                <p:cNvPicPr/>
                <p:nvPr/>
              </p:nvPicPr>
              <p:blipFill>
                <a:blip r:embed="rId78"/>
                <a:stretch>
                  <a:fillRect/>
                </a:stretch>
              </p:blipFill>
              <p:spPr>
                <a:xfrm>
                  <a:off x="4631643" y="1271793"/>
                  <a:ext cx="178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put penna 56">
                  <a:extLst>
                    <a:ext uri="{FF2B5EF4-FFF2-40B4-BE49-F238E27FC236}">
                      <a16:creationId xmlns:a16="http://schemas.microsoft.com/office/drawing/2014/main" id="{06ABF87F-6BC4-C3FA-55E7-23ACF525E07A}"/>
                    </a:ext>
                  </a:extLst>
                </p14:cNvPr>
                <p14:cNvContentPartPr/>
                <p14:nvPr/>
              </p14:nvContentPartPr>
              <p14:xfrm>
                <a:off x="4880403" y="1509033"/>
                <a:ext cx="131400" cy="360"/>
              </p14:xfrm>
            </p:contentPart>
          </mc:Choice>
          <mc:Fallback xmlns="">
            <p:pic>
              <p:nvPicPr>
                <p:cNvPr id="57" name="Input penna 56">
                  <a:extLst>
                    <a:ext uri="{FF2B5EF4-FFF2-40B4-BE49-F238E27FC236}">
                      <a16:creationId xmlns:a16="http://schemas.microsoft.com/office/drawing/2014/main" id="{06ABF87F-6BC4-C3FA-55E7-23ACF525E07A}"/>
                    </a:ext>
                  </a:extLst>
                </p:cNvPr>
                <p:cNvPicPr/>
                <p:nvPr/>
              </p:nvPicPr>
              <p:blipFill>
                <a:blip r:embed="rId80"/>
                <a:stretch>
                  <a:fillRect/>
                </a:stretch>
              </p:blipFill>
              <p:spPr>
                <a:xfrm>
                  <a:off x="4874283" y="1502913"/>
                  <a:ext cx="143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put penna 57">
                  <a:extLst>
                    <a:ext uri="{FF2B5EF4-FFF2-40B4-BE49-F238E27FC236}">
                      <a16:creationId xmlns:a16="http://schemas.microsoft.com/office/drawing/2014/main" id="{09E2E39C-E5B6-FA5B-2412-810A8885DE32}"/>
                    </a:ext>
                  </a:extLst>
                </p14:cNvPr>
                <p14:cNvContentPartPr/>
                <p14:nvPr/>
              </p14:nvContentPartPr>
              <p14:xfrm>
                <a:off x="5128443" y="1266753"/>
                <a:ext cx="284400" cy="254880"/>
              </p14:xfrm>
            </p:contentPart>
          </mc:Choice>
          <mc:Fallback xmlns="">
            <p:pic>
              <p:nvPicPr>
                <p:cNvPr id="58" name="Input penna 57">
                  <a:extLst>
                    <a:ext uri="{FF2B5EF4-FFF2-40B4-BE49-F238E27FC236}">
                      <a16:creationId xmlns:a16="http://schemas.microsoft.com/office/drawing/2014/main" id="{09E2E39C-E5B6-FA5B-2412-810A8885DE32}"/>
                    </a:ext>
                  </a:extLst>
                </p:cNvPr>
                <p:cNvPicPr/>
                <p:nvPr/>
              </p:nvPicPr>
              <p:blipFill>
                <a:blip r:embed="rId82"/>
                <a:stretch>
                  <a:fillRect/>
                </a:stretch>
              </p:blipFill>
              <p:spPr>
                <a:xfrm>
                  <a:off x="5122323" y="1260633"/>
                  <a:ext cx="296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Input penna 58">
                  <a:extLst>
                    <a:ext uri="{FF2B5EF4-FFF2-40B4-BE49-F238E27FC236}">
                      <a16:creationId xmlns:a16="http://schemas.microsoft.com/office/drawing/2014/main" id="{54FC8502-B78E-D6B0-0656-36B8A3897A68}"/>
                    </a:ext>
                  </a:extLst>
                </p14:cNvPr>
                <p14:cNvContentPartPr/>
                <p14:nvPr/>
              </p14:nvContentPartPr>
              <p14:xfrm>
                <a:off x="5412123" y="1476273"/>
                <a:ext cx="93240" cy="76320"/>
              </p14:xfrm>
            </p:contentPart>
          </mc:Choice>
          <mc:Fallback xmlns="">
            <p:pic>
              <p:nvPicPr>
                <p:cNvPr id="59" name="Input penna 58">
                  <a:extLst>
                    <a:ext uri="{FF2B5EF4-FFF2-40B4-BE49-F238E27FC236}">
                      <a16:creationId xmlns:a16="http://schemas.microsoft.com/office/drawing/2014/main" id="{54FC8502-B78E-D6B0-0656-36B8A3897A68}"/>
                    </a:ext>
                  </a:extLst>
                </p:cNvPr>
                <p:cNvPicPr/>
                <p:nvPr/>
              </p:nvPicPr>
              <p:blipFill>
                <a:blip r:embed="rId84"/>
                <a:stretch>
                  <a:fillRect/>
                </a:stretch>
              </p:blipFill>
              <p:spPr>
                <a:xfrm>
                  <a:off x="5406003" y="1470153"/>
                  <a:ext cx="105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Input penna 59">
                  <a:extLst>
                    <a:ext uri="{FF2B5EF4-FFF2-40B4-BE49-F238E27FC236}">
                      <a16:creationId xmlns:a16="http://schemas.microsoft.com/office/drawing/2014/main" id="{05620A73-6FF5-67B3-1460-AE5C6D6FC638}"/>
                    </a:ext>
                  </a:extLst>
                </p14:cNvPr>
                <p14:cNvContentPartPr/>
                <p14:nvPr/>
              </p14:nvContentPartPr>
              <p14:xfrm>
                <a:off x="5596803" y="1442793"/>
                <a:ext cx="74520" cy="153000"/>
              </p14:xfrm>
            </p:contentPart>
          </mc:Choice>
          <mc:Fallback xmlns="">
            <p:pic>
              <p:nvPicPr>
                <p:cNvPr id="60" name="Input penna 59">
                  <a:extLst>
                    <a:ext uri="{FF2B5EF4-FFF2-40B4-BE49-F238E27FC236}">
                      <a16:creationId xmlns:a16="http://schemas.microsoft.com/office/drawing/2014/main" id="{05620A73-6FF5-67B3-1460-AE5C6D6FC638}"/>
                    </a:ext>
                  </a:extLst>
                </p:cNvPr>
                <p:cNvPicPr/>
                <p:nvPr/>
              </p:nvPicPr>
              <p:blipFill>
                <a:blip r:embed="rId86"/>
                <a:stretch>
                  <a:fillRect/>
                </a:stretch>
              </p:blipFill>
              <p:spPr>
                <a:xfrm>
                  <a:off x="5590683" y="1436673"/>
                  <a:ext cx="86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Input penna 60">
                  <a:extLst>
                    <a:ext uri="{FF2B5EF4-FFF2-40B4-BE49-F238E27FC236}">
                      <a16:creationId xmlns:a16="http://schemas.microsoft.com/office/drawing/2014/main" id="{2FE99EB0-F2F8-87FC-EAAE-0BEFBDB0B55A}"/>
                    </a:ext>
                  </a:extLst>
                </p14:cNvPr>
                <p14:cNvContentPartPr/>
                <p14:nvPr/>
              </p14:nvContentPartPr>
              <p14:xfrm>
                <a:off x="5519043" y="1494633"/>
                <a:ext cx="207000" cy="113760"/>
              </p14:xfrm>
            </p:contentPart>
          </mc:Choice>
          <mc:Fallback xmlns="">
            <p:pic>
              <p:nvPicPr>
                <p:cNvPr id="61" name="Input penna 60">
                  <a:extLst>
                    <a:ext uri="{FF2B5EF4-FFF2-40B4-BE49-F238E27FC236}">
                      <a16:creationId xmlns:a16="http://schemas.microsoft.com/office/drawing/2014/main" id="{2FE99EB0-F2F8-87FC-EAAE-0BEFBDB0B55A}"/>
                    </a:ext>
                  </a:extLst>
                </p:cNvPr>
                <p:cNvPicPr/>
                <p:nvPr/>
              </p:nvPicPr>
              <p:blipFill>
                <a:blip r:embed="rId88"/>
                <a:stretch>
                  <a:fillRect/>
                </a:stretch>
              </p:blipFill>
              <p:spPr>
                <a:xfrm>
                  <a:off x="5512923" y="1488513"/>
                  <a:ext cx="219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put penna 62">
                  <a:extLst>
                    <a:ext uri="{FF2B5EF4-FFF2-40B4-BE49-F238E27FC236}">
                      <a16:creationId xmlns:a16="http://schemas.microsoft.com/office/drawing/2014/main" id="{2BD024A4-E9D2-39EE-9BBD-16B644A4590C}"/>
                    </a:ext>
                  </a:extLst>
                </p14:cNvPr>
                <p14:cNvContentPartPr/>
                <p14:nvPr/>
              </p14:nvContentPartPr>
              <p14:xfrm>
                <a:off x="5743323" y="1156953"/>
                <a:ext cx="288360" cy="388080"/>
              </p14:xfrm>
            </p:contentPart>
          </mc:Choice>
          <mc:Fallback xmlns="">
            <p:pic>
              <p:nvPicPr>
                <p:cNvPr id="63" name="Input penna 62">
                  <a:extLst>
                    <a:ext uri="{FF2B5EF4-FFF2-40B4-BE49-F238E27FC236}">
                      <a16:creationId xmlns:a16="http://schemas.microsoft.com/office/drawing/2014/main" id="{2BD024A4-E9D2-39EE-9BBD-16B644A4590C}"/>
                    </a:ext>
                  </a:extLst>
                </p:cNvPr>
                <p:cNvPicPr/>
                <p:nvPr/>
              </p:nvPicPr>
              <p:blipFill>
                <a:blip r:embed="rId90"/>
                <a:stretch>
                  <a:fillRect/>
                </a:stretch>
              </p:blipFill>
              <p:spPr>
                <a:xfrm>
                  <a:off x="5737203" y="1150833"/>
                  <a:ext cx="3006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put penna 63">
                  <a:extLst>
                    <a:ext uri="{FF2B5EF4-FFF2-40B4-BE49-F238E27FC236}">
                      <a16:creationId xmlns:a16="http://schemas.microsoft.com/office/drawing/2014/main" id="{0C5BA45C-4BD8-4F27-D309-6E8201D8D6ED}"/>
                    </a:ext>
                  </a:extLst>
                </p14:cNvPr>
                <p14:cNvContentPartPr/>
                <p14:nvPr/>
              </p14:nvContentPartPr>
              <p14:xfrm>
                <a:off x="5983443" y="1178553"/>
                <a:ext cx="174960" cy="332280"/>
              </p14:xfrm>
            </p:contentPart>
          </mc:Choice>
          <mc:Fallback xmlns="">
            <p:pic>
              <p:nvPicPr>
                <p:cNvPr id="64" name="Input penna 63">
                  <a:extLst>
                    <a:ext uri="{FF2B5EF4-FFF2-40B4-BE49-F238E27FC236}">
                      <a16:creationId xmlns:a16="http://schemas.microsoft.com/office/drawing/2014/main" id="{0C5BA45C-4BD8-4F27-D309-6E8201D8D6ED}"/>
                    </a:ext>
                  </a:extLst>
                </p:cNvPr>
                <p:cNvPicPr/>
                <p:nvPr/>
              </p:nvPicPr>
              <p:blipFill>
                <a:blip r:embed="rId92"/>
                <a:stretch>
                  <a:fillRect/>
                </a:stretch>
              </p:blipFill>
              <p:spPr>
                <a:xfrm>
                  <a:off x="5977323" y="1172433"/>
                  <a:ext cx="1872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5" name="Input penna 64">
                  <a:extLst>
                    <a:ext uri="{FF2B5EF4-FFF2-40B4-BE49-F238E27FC236}">
                      <a16:creationId xmlns:a16="http://schemas.microsoft.com/office/drawing/2014/main" id="{AEBB2016-D417-31D2-BFCC-83025AA51898}"/>
                    </a:ext>
                  </a:extLst>
                </p14:cNvPr>
                <p14:cNvContentPartPr/>
                <p14:nvPr/>
              </p14:nvContentPartPr>
              <p14:xfrm>
                <a:off x="6092523" y="1366113"/>
                <a:ext cx="176760" cy="186840"/>
              </p14:xfrm>
            </p:contentPart>
          </mc:Choice>
          <mc:Fallback xmlns="">
            <p:pic>
              <p:nvPicPr>
                <p:cNvPr id="65" name="Input penna 64">
                  <a:extLst>
                    <a:ext uri="{FF2B5EF4-FFF2-40B4-BE49-F238E27FC236}">
                      <a16:creationId xmlns:a16="http://schemas.microsoft.com/office/drawing/2014/main" id="{AEBB2016-D417-31D2-BFCC-83025AA51898}"/>
                    </a:ext>
                  </a:extLst>
                </p:cNvPr>
                <p:cNvPicPr/>
                <p:nvPr/>
              </p:nvPicPr>
              <p:blipFill>
                <a:blip r:embed="rId94"/>
                <a:stretch>
                  <a:fillRect/>
                </a:stretch>
              </p:blipFill>
              <p:spPr>
                <a:xfrm>
                  <a:off x="6086403" y="1359993"/>
                  <a:ext cx="189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put penna 65">
                  <a:extLst>
                    <a:ext uri="{FF2B5EF4-FFF2-40B4-BE49-F238E27FC236}">
                      <a16:creationId xmlns:a16="http://schemas.microsoft.com/office/drawing/2014/main" id="{B727AC2A-3AED-6202-7C70-48A41BB7CFC8}"/>
                    </a:ext>
                  </a:extLst>
                </p14:cNvPr>
                <p14:cNvContentPartPr/>
                <p14:nvPr/>
              </p14:nvContentPartPr>
              <p14:xfrm>
                <a:off x="6239763" y="1476633"/>
                <a:ext cx="276120" cy="121320"/>
              </p14:xfrm>
            </p:contentPart>
          </mc:Choice>
          <mc:Fallback xmlns="">
            <p:pic>
              <p:nvPicPr>
                <p:cNvPr id="66" name="Input penna 65">
                  <a:extLst>
                    <a:ext uri="{FF2B5EF4-FFF2-40B4-BE49-F238E27FC236}">
                      <a16:creationId xmlns:a16="http://schemas.microsoft.com/office/drawing/2014/main" id="{B727AC2A-3AED-6202-7C70-48A41BB7CFC8}"/>
                    </a:ext>
                  </a:extLst>
                </p:cNvPr>
                <p:cNvPicPr/>
                <p:nvPr/>
              </p:nvPicPr>
              <p:blipFill>
                <a:blip r:embed="rId96"/>
                <a:stretch>
                  <a:fillRect/>
                </a:stretch>
              </p:blipFill>
              <p:spPr>
                <a:xfrm>
                  <a:off x="6233643" y="1470513"/>
                  <a:ext cx="288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Input penna 66">
                  <a:extLst>
                    <a:ext uri="{FF2B5EF4-FFF2-40B4-BE49-F238E27FC236}">
                      <a16:creationId xmlns:a16="http://schemas.microsoft.com/office/drawing/2014/main" id="{444F5CFF-394D-C30F-A831-BE6E33366054}"/>
                    </a:ext>
                  </a:extLst>
                </p14:cNvPr>
                <p14:cNvContentPartPr/>
                <p14:nvPr/>
              </p14:nvContentPartPr>
              <p14:xfrm>
                <a:off x="6399603" y="1476273"/>
                <a:ext cx="78480" cy="292320"/>
              </p14:xfrm>
            </p:contentPart>
          </mc:Choice>
          <mc:Fallback xmlns="">
            <p:pic>
              <p:nvPicPr>
                <p:cNvPr id="67" name="Input penna 66">
                  <a:extLst>
                    <a:ext uri="{FF2B5EF4-FFF2-40B4-BE49-F238E27FC236}">
                      <a16:creationId xmlns:a16="http://schemas.microsoft.com/office/drawing/2014/main" id="{444F5CFF-394D-C30F-A831-BE6E33366054}"/>
                    </a:ext>
                  </a:extLst>
                </p:cNvPr>
                <p:cNvPicPr/>
                <p:nvPr/>
              </p:nvPicPr>
              <p:blipFill>
                <a:blip r:embed="rId98"/>
                <a:stretch>
                  <a:fillRect/>
                </a:stretch>
              </p:blipFill>
              <p:spPr>
                <a:xfrm>
                  <a:off x="6393483" y="1470153"/>
                  <a:ext cx="90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Input penna 67">
                  <a:extLst>
                    <a:ext uri="{FF2B5EF4-FFF2-40B4-BE49-F238E27FC236}">
                      <a16:creationId xmlns:a16="http://schemas.microsoft.com/office/drawing/2014/main" id="{0BF0952F-36CA-6EC2-B23C-F337E43CA490}"/>
                    </a:ext>
                  </a:extLst>
                </p14:cNvPr>
                <p14:cNvContentPartPr/>
                <p14:nvPr/>
              </p14:nvContentPartPr>
              <p14:xfrm>
                <a:off x="6560163" y="1398513"/>
                <a:ext cx="177840" cy="88200"/>
              </p14:xfrm>
            </p:contentPart>
          </mc:Choice>
          <mc:Fallback xmlns="">
            <p:pic>
              <p:nvPicPr>
                <p:cNvPr id="68" name="Input penna 67">
                  <a:extLst>
                    <a:ext uri="{FF2B5EF4-FFF2-40B4-BE49-F238E27FC236}">
                      <a16:creationId xmlns:a16="http://schemas.microsoft.com/office/drawing/2014/main" id="{0BF0952F-36CA-6EC2-B23C-F337E43CA490}"/>
                    </a:ext>
                  </a:extLst>
                </p:cNvPr>
                <p:cNvPicPr/>
                <p:nvPr/>
              </p:nvPicPr>
              <p:blipFill>
                <a:blip r:embed="rId100"/>
                <a:stretch>
                  <a:fillRect/>
                </a:stretch>
              </p:blipFill>
              <p:spPr>
                <a:xfrm>
                  <a:off x="6554043" y="1392393"/>
                  <a:ext cx="190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put penna 68">
                  <a:extLst>
                    <a:ext uri="{FF2B5EF4-FFF2-40B4-BE49-F238E27FC236}">
                      <a16:creationId xmlns:a16="http://schemas.microsoft.com/office/drawing/2014/main" id="{71C6528D-AF20-9237-90A3-FC16936A0550}"/>
                    </a:ext>
                  </a:extLst>
                </p14:cNvPr>
                <p14:cNvContentPartPr/>
                <p14:nvPr/>
              </p14:nvContentPartPr>
              <p14:xfrm>
                <a:off x="6797763" y="1235793"/>
                <a:ext cx="275400" cy="385560"/>
              </p14:xfrm>
            </p:contentPart>
          </mc:Choice>
          <mc:Fallback xmlns="">
            <p:pic>
              <p:nvPicPr>
                <p:cNvPr id="69" name="Input penna 68">
                  <a:extLst>
                    <a:ext uri="{FF2B5EF4-FFF2-40B4-BE49-F238E27FC236}">
                      <a16:creationId xmlns:a16="http://schemas.microsoft.com/office/drawing/2014/main" id="{71C6528D-AF20-9237-90A3-FC16936A0550}"/>
                    </a:ext>
                  </a:extLst>
                </p:cNvPr>
                <p:cNvPicPr/>
                <p:nvPr/>
              </p:nvPicPr>
              <p:blipFill>
                <a:blip r:embed="rId102"/>
                <a:stretch>
                  <a:fillRect/>
                </a:stretch>
              </p:blipFill>
              <p:spPr>
                <a:xfrm>
                  <a:off x="6791643" y="1229673"/>
                  <a:ext cx="2876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put penna 69">
                  <a:extLst>
                    <a:ext uri="{FF2B5EF4-FFF2-40B4-BE49-F238E27FC236}">
                      <a16:creationId xmlns:a16="http://schemas.microsoft.com/office/drawing/2014/main" id="{94DA1719-2951-ABAD-103C-15B50A841B30}"/>
                    </a:ext>
                  </a:extLst>
                </p14:cNvPr>
                <p14:cNvContentPartPr/>
                <p14:nvPr/>
              </p14:nvContentPartPr>
              <p14:xfrm>
                <a:off x="7017723" y="1363233"/>
                <a:ext cx="315000" cy="267480"/>
              </p14:xfrm>
            </p:contentPart>
          </mc:Choice>
          <mc:Fallback xmlns="">
            <p:pic>
              <p:nvPicPr>
                <p:cNvPr id="70" name="Input penna 69">
                  <a:extLst>
                    <a:ext uri="{FF2B5EF4-FFF2-40B4-BE49-F238E27FC236}">
                      <a16:creationId xmlns:a16="http://schemas.microsoft.com/office/drawing/2014/main" id="{94DA1719-2951-ABAD-103C-15B50A841B30}"/>
                    </a:ext>
                  </a:extLst>
                </p:cNvPr>
                <p:cNvPicPr/>
                <p:nvPr/>
              </p:nvPicPr>
              <p:blipFill>
                <a:blip r:embed="rId104"/>
                <a:stretch>
                  <a:fillRect/>
                </a:stretch>
              </p:blipFill>
              <p:spPr>
                <a:xfrm>
                  <a:off x="7011603" y="1357113"/>
                  <a:ext cx="327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put penna 70">
                  <a:extLst>
                    <a:ext uri="{FF2B5EF4-FFF2-40B4-BE49-F238E27FC236}">
                      <a16:creationId xmlns:a16="http://schemas.microsoft.com/office/drawing/2014/main" id="{3B3C004A-8D50-CB90-D607-93319901E9BF}"/>
                    </a:ext>
                  </a:extLst>
                </p14:cNvPr>
                <p14:cNvContentPartPr/>
                <p14:nvPr/>
              </p14:nvContentPartPr>
              <p14:xfrm>
                <a:off x="7134363" y="1493913"/>
                <a:ext cx="153360" cy="37800"/>
              </p14:xfrm>
            </p:contentPart>
          </mc:Choice>
          <mc:Fallback xmlns="">
            <p:pic>
              <p:nvPicPr>
                <p:cNvPr id="71" name="Input penna 70">
                  <a:extLst>
                    <a:ext uri="{FF2B5EF4-FFF2-40B4-BE49-F238E27FC236}">
                      <a16:creationId xmlns:a16="http://schemas.microsoft.com/office/drawing/2014/main" id="{3B3C004A-8D50-CB90-D607-93319901E9BF}"/>
                    </a:ext>
                  </a:extLst>
                </p:cNvPr>
                <p:cNvPicPr/>
                <p:nvPr/>
              </p:nvPicPr>
              <p:blipFill>
                <a:blip r:embed="rId106"/>
                <a:stretch>
                  <a:fillRect/>
                </a:stretch>
              </p:blipFill>
              <p:spPr>
                <a:xfrm>
                  <a:off x="7128243" y="1487793"/>
                  <a:ext cx="165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put penna 71">
                  <a:extLst>
                    <a:ext uri="{FF2B5EF4-FFF2-40B4-BE49-F238E27FC236}">
                      <a16:creationId xmlns:a16="http://schemas.microsoft.com/office/drawing/2014/main" id="{5E8D9EC5-CE2D-F38D-559E-0692DFE3BA99}"/>
                    </a:ext>
                  </a:extLst>
                </p14:cNvPr>
                <p14:cNvContentPartPr/>
                <p14:nvPr/>
              </p14:nvContentPartPr>
              <p14:xfrm>
                <a:off x="7370883" y="1178553"/>
                <a:ext cx="352080" cy="565920"/>
              </p14:xfrm>
            </p:contentPart>
          </mc:Choice>
          <mc:Fallback xmlns="">
            <p:pic>
              <p:nvPicPr>
                <p:cNvPr id="72" name="Input penna 71">
                  <a:extLst>
                    <a:ext uri="{FF2B5EF4-FFF2-40B4-BE49-F238E27FC236}">
                      <a16:creationId xmlns:a16="http://schemas.microsoft.com/office/drawing/2014/main" id="{5E8D9EC5-CE2D-F38D-559E-0692DFE3BA99}"/>
                    </a:ext>
                  </a:extLst>
                </p:cNvPr>
                <p:cNvPicPr/>
                <p:nvPr/>
              </p:nvPicPr>
              <p:blipFill>
                <a:blip r:embed="rId108"/>
                <a:stretch>
                  <a:fillRect/>
                </a:stretch>
              </p:blipFill>
              <p:spPr>
                <a:xfrm>
                  <a:off x="7364763" y="1172433"/>
                  <a:ext cx="364320" cy="578160"/>
                </a:xfrm>
                <a:prstGeom prst="rect">
                  <a:avLst/>
                </a:prstGeom>
              </p:spPr>
            </p:pic>
          </mc:Fallback>
        </mc:AlternateContent>
      </p:grpSp>
      <p:grpSp>
        <p:nvGrpSpPr>
          <p:cNvPr id="115" name="Gruppo 114">
            <a:extLst>
              <a:ext uri="{FF2B5EF4-FFF2-40B4-BE49-F238E27FC236}">
                <a16:creationId xmlns:a16="http://schemas.microsoft.com/office/drawing/2014/main" id="{91B9A844-E74D-CC4C-72C7-30D1C082C0B6}"/>
              </a:ext>
            </a:extLst>
          </p:cNvPr>
          <p:cNvGrpSpPr/>
          <p:nvPr/>
        </p:nvGrpSpPr>
        <p:grpSpPr>
          <a:xfrm>
            <a:off x="3633003" y="2019513"/>
            <a:ext cx="3462120" cy="1506960"/>
            <a:chOff x="3633003" y="2019513"/>
            <a:chExt cx="3462120" cy="1506960"/>
          </a:xfrm>
        </p:grpSpPr>
        <mc:AlternateContent xmlns:mc="http://schemas.openxmlformats.org/markup-compatibility/2006" xmlns:p14="http://schemas.microsoft.com/office/powerpoint/2010/main">
          <mc:Choice Requires="p14">
            <p:contentPart p14:bwMode="auto" r:id="rId109">
              <p14:nvContentPartPr>
                <p14:cNvPr id="84" name="Input penna 83">
                  <a:extLst>
                    <a:ext uri="{FF2B5EF4-FFF2-40B4-BE49-F238E27FC236}">
                      <a16:creationId xmlns:a16="http://schemas.microsoft.com/office/drawing/2014/main" id="{E20D3DEC-E218-53C4-D640-983A9F81C93B}"/>
                    </a:ext>
                  </a:extLst>
                </p14:cNvPr>
                <p14:cNvContentPartPr/>
                <p14:nvPr/>
              </p14:nvContentPartPr>
              <p14:xfrm>
                <a:off x="4240323" y="3261513"/>
                <a:ext cx="213120" cy="177480"/>
              </p14:xfrm>
            </p:contentPart>
          </mc:Choice>
          <mc:Fallback xmlns="">
            <p:pic>
              <p:nvPicPr>
                <p:cNvPr id="84" name="Input penna 83">
                  <a:extLst>
                    <a:ext uri="{FF2B5EF4-FFF2-40B4-BE49-F238E27FC236}">
                      <a16:creationId xmlns:a16="http://schemas.microsoft.com/office/drawing/2014/main" id="{E20D3DEC-E218-53C4-D640-983A9F81C93B}"/>
                    </a:ext>
                  </a:extLst>
                </p:cNvPr>
                <p:cNvPicPr/>
                <p:nvPr/>
              </p:nvPicPr>
              <p:blipFill>
                <a:blip r:embed="rId110"/>
                <a:stretch>
                  <a:fillRect/>
                </a:stretch>
              </p:blipFill>
              <p:spPr>
                <a:xfrm>
                  <a:off x="4234203" y="3255393"/>
                  <a:ext cx="225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5" name="Input penna 84">
                  <a:extLst>
                    <a:ext uri="{FF2B5EF4-FFF2-40B4-BE49-F238E27FC236}">
                      <a16:creationId xmlns:a16="http://schemas.microsoft.com/office/drawing/2014/main" id="{A7C67EBE-CB49-5077-ADE3-11C6B5D8D30D}"/>
                    </a:ext>
                  </a:extLst>
                </p14:cNvPr>
                <p14:cNvContentPartPr/>
                <p14:nvPr/>
              </p14:nvContentPartPr>
              <p14:xfrm>
                <a:off x="4637763" y="2985393"/>
                <a:ext cx="100080" cy="419040"/>
              </p14:xfrm>
            </p:contentPart>
          </mc:Choice>
          <mc:Fallback xmlns="">
            <p:pic>
              <p:nvPicPr>
                <p:cNvPr id="85" name="Input penna 84">
                  <a:extLst>
                    <a:ext uri="{FF2B5EF4-FFF2-40B4-BE49-F238E27FC236}">
                      <a16:creationId xmlns:a16="http://schemas.microsoft.com/office/drawing/2014/main" id="{A7C67EBE-CB49-5077-ADE3-11C6B5D8D30D}"/>
                    </a:ext>
                  </a:extLst>
                </p:cNvPr>
                <p:cNvPicPr/>
                <p:nvPr/>
              </p:nvPicPr>
              <p:blipFill>
                <a:blip r:embed="rId112"/>
                <a:stretch>
                  <a:fillRect/>
                </a:stretch>
              </p:blipFill>
              <p:spPr>
                <a:xfrm>
                  <a:off x="4631643" y="2979273"/>
                  <a:ext cx="11232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6" name="Input penna 85">
                  <a:extLst>
                    <a:ext uri="{FF2B5EF4-FFF2-40B4-BE49-F238E27FC236}">
                      <a16:creationId xmlns:a16="http://schemas.microsoft.com/office/drawing/2014/main" id="{36614F4E-CB7A-887D-CCFE-3F5B40DFF61D}"/>
                    </a:ext>
                  </a:extLst>
                </p14:cNvPr>
                <p14:cNvContentPartPr/>
                <p14:nvPr/>
              </p14:nvContentPartPr>
              <p14:xfrm>
                <a:off x="4714443" y="3270873"/>
                <a:ext cx="168840" cy="190440"/>
              </p14:xfrm>
            </p:contentPart>
          </mc:Choice>
          <mc:Fallback xmlns="">
            <p:pic>
              <p:nvPicPr>
                <p:cNvPr id="86" name="Input penna 85">
                  <a:extLst>
                    <a:ext uri="{FF2B5EF4-FFF2-40B4-BE49-F238E27FC236}">
                      <a16:creationId xmlns:a16="http://schemas.microsoft.com/office/drawing/2014/main" id="{36614F4E-CB7A-887D-CCFE-3F5B40DFF61D}"/>
                    </a:ext>
                  </a:extLst>
                </p:cNvPr>
                <p:cNvPicPr/>
                <p:nvPr/>
              </p:nvPicPr>
              <p:blipFill>
                <a:blip r:embed="rId114"/>
                <a:stretch>
                  <a:fillRect/>
                </a:stretch>
              </p:blipFill>
              <p:spPr>
                <a:xfrm>
                  <a:off x="4708323" y="3264753"/>
                  <a:ext cx="181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7" name="Input penna 86">
                  <a:extLst>
                    <a:ext uri="{FF2B5EF4-FFF2-40B4-BE49-F238E27FC236}">
                      <a16:creationId xmlns:a16="http://schemas.microsoft.com/office/drawing/2014/main" id="{93638571-AF37-2C3B-458D-34875E6E91FF}"/>
                    </a:ext>
                  </a:extLst>
                </p14:cNvPr>
                <p14:cNvContentPartPr/>
                <p14:nvPr/>
              </p14:nvContentPartPr>
              <p14:xfrm>
                <a:off x="4967883" y="3172593"/>
                <a:ext cx="164880" cy="272520"/>
              </p14:xfrm>
            </p:contentPart>
          </mc:Choice>
          <mc:Fallback xmlns="">
            <p:pic>
              <p:nvPicPr>
                <p:cNvPr id="87" name="Input penna 86">
                  <a:extLst>
                    <a:ext uri="{FF2B5EF4-FFF2-40B4-BE49-F238E27FC236}">
                      <a16:creationId xmlns:a16="http://schemas.microsoft.com/office/drawing/2014/main" id="{93638571-AF37-2C3B-458D-34875E6E91FF}"/>
                    </a:ext>
                  </a:extLst>
                </p:cNvPr>
                <p:cNvPicPr/>
                <p:nvPr/>
              </p:nvPicPr>
              <p:blipFill>
                <a:blip r:embed="rId116"/>
                <a:stretch>
                  <a:fillRect/>
                </a:stretch>
              </p:blipFill>
              <p:spPr>
                <a:xfrm>
                  <a:off x="4961763" y="3166473"/>
                  <a:ext cx="177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8" name="Input penna 87">
                  <a:extLst>
                    <a:ext uri="{FF2B5EF4-FFF2-40B4-BE49-F238E27FC236}">
                      <a16:creationId xmlns:a16="http://schemas.microsoft.com/office/drawing/2014/main" id="{7C30811D-1ADE-3080-38FC-6ECCD478F5B1}"/>
                    </a:ext>
                  </a:extLst>
                </p14:cNvPr>
                <p14:cNvContentPartPr/>
                <p14:nvPr/>
              </p14:nvContentPartPr>
              <p14:xfrm>
                <a:off x="5079123" y="3228033"/>
                <a:ext cx="258480" cy="240120"/>
              </p14:xfrm>
            </p:contentPart>
          </mc:Choice>
          <mc:Fallback xmlns="">
            <p:pic>
              <p:nvPicPr>
                <p:cNvPr id="88" name="Input penna 87">
                  <a:extLst>
                    <a:ext uri="{FF2B5EF4-FFF2-40B4-BE49-F238E27FC236}">
                      <a16:creationId xmlns:a16="http://schemas.microsoft.com/office/drawing/2014/main" id="{7C30811D-1ADE-3080-38FC-6ECCD478F5B1}"/>
                    </a:ext>
                  </a:extLst>
                </p:cNvPr>
                <p:cNvPicPr/>
                <p:nvPr/>
              </p:nvPicPr>
              <p:blipFill>
                <a:blip r:embed="rId118"/>
                <a:stretch>
                  <a:fillRect/>
                </a:stretch>
              </p:blipFill>
              <p:spPr>
                <a:xfrm>
                  <a:off x="5073003" y="3221913"/>
                  <a:ext cx="270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9" name="Input penna 88">
                  <a:extLst>
                    <a:ext uri="{FF2B5EF4-FFF2-40B4-BE49-F238E27FC236}">
                      <a16:creationId xmlns:a16="http://schemas.microsoft.com/office/drawing/2014/main" id="{62CF5EFD-80CD-B938-AD6B-B747035E5625}"/>
                    </a:ext>
                  </a:extLst>
                </p14:cNvPr>
                <p14:cNvContentPartPr/>
                <p14:nvPr/>
              </p14:nvContentPartPr>
              <p14:xfrm>
                <a:off x="5254803" y="3276633"/>
                <a:ext cx="282600" cy="140400"/>
              </p14:xfrm>
            </p:contentPart>
          </mc:Choice>
          <mc:Fallback xmlns="">
            <p:pic>
              <p:nvPicPr>
                <p:cNvPr id="89" name="Input penna 88">
                  <a:extLst>
                    <a:ext uri="{FF2B5EF4-FFF2-40B4-BE49-F238E27FC236}">
                      <a16:creationId xmlns:a16="http://schemas.microsoft.com/office/drawing/2014/main" id="{62CF5EFD-80CD-B938-AD6B-B747035E5625}"/>
                    </a:ext>
                  </a:extLst>
                </p:cNvPr>
                <p:cNvPicPr/>
                <p:nvPr/>
              </p:nvPicPr>
              <p:blipFill>
                <a:blip r:embed="rId120"/>
                <a:stretch>
                  <a:fillRect/>
                </a:stretch>
              </p:blipFill>
              <p:spPr>
                <a:xfrm>
                  <a:off x="5248683" y="3270513"/>
                  <a:ext cx="294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put penna 89">
                  <a:extLst>
                    <a:ext uri="{FF2B5EF4-FFF2-40B4-BE49-F238E27FC236}">
                      <a16:creationId xmlns:a16="http://schemas.microsoft.com/office/drawing/2014/main" id="{FDF59A7D-3675-B36A-37F0-0B8449CA7D92}"/>
                    </a:ext>
                  </a:extLst>
                </p14:cNvPr>
                <p14:cNvContentPartPr/>
                <p14:nvPr/>
              </p14:nvContentPartPr>
              <p14:xfrm>
                <a:off x="5728203" y="3040473"/>
                <a:ext cx="11520" cy="374760"/>
              </p14:xfrm>
            </p:contentPart>
          </mc:Choice>
          <mc:Fallback xmlns="">
            <p:pic>
              <p:nvPicPr>
                <p:cNvPr id="90" name="Input penna 89">
                  <a:extLst>
                    <a:ext uri="{FF2B5EF4-FFF2-40B4-BE49-F238E27FC236}">
                      <a16:creationId xmlns:a16="http://schemas.microsoft.com/office/drawing/2014/main" id="{FDF59A7D-3675-B36A-37F0-0B8449CA7D92}"/>
                    </a:ext>
                  </a:extLst>
                </p:cNvPr>
                <p:cNvPicPr/>
                <p:nvPr/>
              </p:nvPicPr>
              <p:blipFill>
                <a:blip r:embed="rId122"/>
                <a:stretch>
                  <a:fillRect/>
                </a:stretch>
              </p:blipFill>
              <p:spPr>
                <a:xfrm>
                  <a:off x="5722083" y="3034353"/>
                  <a:ext cx="237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put penna 90">
                  <a:extLst>
                    <a:ext uri="{FF2B5EF4-FFF2-40B4-BE49-F238E27FC236}">
                      <a16:creationId xmlns:a16="http://schemas.microsoft.com/office/drawing/2014/main" id="{DA985AAD-630F-97FC-2FCA-95ADAEE5B9F3}"/>
                    </a:ext>
                  </a:extLst>
                </p14:cNvPr>
                <p14:cNvContentPartPr/>
                <p14:nvPr/>
              </p14:nvContentPartPr>
              <p14:xfrm>
                <a:off x="5647563" y="3049833"/>
                <a:ext cx="197640" cy="45720"/>
              </p14:xfrm>
            </p:contentPart>
          </mc:Choice>
          <mc:Fallback xmlns="">
            <p:pic>
              <p:nvPicPr>
                <p:cNvPr id="91" name="Input penna 90">
                  <a:extLst>
                    <a:ext uri="{FF2B5EF4-FFF2-40B4-BE49-F238E27FC236}">
                      <a16:creationId xmlns:a16="http://schemas.microsoft.com/office/drawing/2014/main" id="{DA985AAD-630F-97FC-2FCA-95ADAEE5B9F3}"/>
                    </a:ext>
                  </a:extLst>
                </p:cNvPr>
                <p:cNvPicPr/>
                <p:nvPr/>
              </p:nvPicPr>
              <p:blipFill>
                <a:blip r:embed="rId124"/>
                <a:stretch>
                  <a:fillRect/>
                </a:stretch>
              </p:blipFill>
              <p:spPr>
                <a:xfrm>
                  <a:off x="5641443" y="3043713"/>
                  <a:ext cx="209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put penna 91">
                  <a:extLst>
                    <a:ext uri="{FF2B5EF4-FFF2-40B4-BE49-F238E27FC236}">
                      <a16:creationId xmlns:a16="http://schemas.microsoft.com/office/drawing/2014/main" id="{0474B617-7C26-728C-B5F0-3A28E5D9FC1D}"/>
                    </a:ext>
                  </a:extLst>
                </p14:cNvPr>
                <p14:cNvContentPartPr/>
                <p14:nvPr/>
              </p14:nvContentPartPr>
              <p14:xfrm>
                <a:off x="5781483" y="3293553"/>
                <a:ext cx="224640" cy="176040"/>
              </p14:xfrm>
            </p:contentPart>
          </mc:Choice>
          <mc:Fallback xmlns="">
            <p:pic>
              <p:nvPicPr>
                <p:cNvPr id="92" name="Input penna 91">
                  <a:extLst>
                    <a:ext uri="{FF2B5EF4-FFF2-40B4-BE49-F238E27FC236}">
                      <a16:creationId xmlns:a16="http://schemas.microsoft.com/office/drawing/2014/main" id="{0474B617-7C26-728C-B5F0-3A28E5D9FC1D}"/>
                    </a:ext>
                  </a:extLst>
                </p:cNvPr>
                <p:cNvPicPr/>
                <p:nvPr/>
              </p:nvPicPr>
              <p:blipFill>
                <a:blip r:embed="rId126"/>
                <a:stretch>
                  <a:fillRect/>
                </a:stretch>
              </p:blipFill>
              <p:spPr>
                <a:xfrm>
                  <a:off x="5775363" y="3287433"/>
                  <a:ext cx="236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put penna 92">
                  <a:extLst>
                    <a:ext uri="{FF2B5EF4-FFF2-40B4-BE49-F238E27FC236}">
                      <a16:creationId xmlns:a16="http://schemas.microsoft.com/office/drawing/2014/main" id="{672ABDBC-18B3-3AA3-38B4-3D7095045FA6}"/>
                    </a:ext>
                  </a:extLst>
                </p14:cNvPr>
                <p14:cNvContentPartPr/>
                <p14:nvPr/>
              </p14:nvContentPartPr>
              <p14:xfrm>
                <a:off x="6257763" y="3000513"/>
                <a:ext cx="325800" cy="410040"/>
              </p14:xfrm>
            </p:contentPart>
          </mc:Choice>
          <mc:Fallback xmlns="">
            <p:pic>
              <p:nvPicPr>
                <p:cNvPr id="93" name="Input penna 92">
                  <a:extLst>
                    <a:ext uri="{FF2B5EF4-FFF2-40B4-BE49-F238E27FC236}">
                      <a16:creationId xmlns:a16="http://schemas.microsoft.com/office/drawing/2014/main" id="{672ABDBC-18B3-3AA3-38B4-3D7095045FA6}"/>
                    </a:ext>
                  </a:extLst>
                </p:cNvPr>
                <p:cNvPicPr/>
                <p:nvPr/>
              </p:nvPicPr>
              <p:blipFill>
                <a:blip r:embed="rId128"/>
                <a:stretch>
                  <a:fillRect/>
                </a:stretch>
              </p:blipFill>
              <p:spPr>
                <a:xfrm>
                  <a:off x="6251643" y="2994393"/>
                  <a:ext cx="3380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5" name="Input penna 74">
                  <a:extLst>
                    <a:ext uri="{FF2B5EF4-FFF2-40B4-BE49-F238E27FC236}">
                      <a16:creationId xmlns:a16="http://schemas.microsoft.com/office/drawing/2014/main" id="{C1D6068C-2F10-B3B2-593D-B8902FF6B6EF}"/>
                    </a:ext>
                  </a:extLst>
                </p14:cNvPr>
                <p14:cNvContentPartPr/>
                <p14:nvPr/>
              </p14:nvContentPartPr>
              <p14:xfrm>
                <a:off x="4505643" y="2148393"/>
                <a:ext cx="360" cy="360"/>
              </p14:xfrm>
            </p:contentPart>
          </mc:Choice>
          <mc:Fallback xmlns="">
            <p:pic>
              <p:nvPicPr>
                <p:cNvPr id="75" name="Input penna 74">
                  <a:extLst>
                    <a:ext uri="{FF2B5EF4-FFF2-40B4-BE49-F238E27FC236}">
                      <a16:creationId xmlns:a16="http://schemas.microsoft.com/office/drawing/2014/main" id="{C1D6068C-2F10-B3B2-593D-B8902FF6B6EF}"/>
                    </a:ext>
                  </a:extLst>
                </p:cNvPr>
                <p:cNvPicPr/>
                <p:nvPr/>
              </p:nvPicPr>
              <p:blipFill>
                <a:blip r:embed="rId130"/>
                <a:stretch>
                  <a:fillRect/>
                </a:stretch>
              </p:blipFill>
              <p:spPr>
                <a:xfrm>
                  <a:off x="4499523" y="21422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put penna 77">
                  <a:extLst>
                    <a:ext uri="{FF2B5EF4-FFF2-40B4-BE49-F238E27FC236}">
                      <a16:creationId xmlns:a16="http://schemas.microsoft.com/office/drawing/2014/main" id="{A9B145E8-C18D-92EC-5A9C-C2A222C3A2AE}"/>
                    </a:ext>
                  </a:extLst>
                </p14:cNvPr>
                <p14:cNvContentPartPr/>
                <p14:nvPr/>
              </p14:nvContentPartPr>
              <p14:xfrm>
                <a:off x="4959963" y="2148393"/>
                <a:ext cx="261000" cy="583560"/>
              </p14:xfrm>
            </p:contentPart>
          </mc:Choice>
          <mc:Fallback xmlns="">
            <p:pic>
              <p:nvPicPr>
                <p:cNvPr id="78" name="Input penna 77">
                  <a:extLst>
                    <a:ext uri="{FF2B5EF4-FFF2-40B4-BE49-F238E27FC236}">
                      <a16:creationId xmlns:a16="http://schemas.microsoft.com/office/drawing/2014/main" id="{A9B145E8-C18D-92EC-5A9C-C2A222C3A2AE}"/>
                    </a:ext>
                  </a:extLst>
                </p:cNvPr>
                <p:cNvPicPr/>
                <p:nvPr/>
              </p:nvPicPr>
              <p:blipFill>
                <a:blip r:embed="rId132"/>
                <a:stretch>
                  <a:fillRect/>
                </a:stretch>
              </p:blipFill>
              <p:spPr>
                <a:xfrm>
                  <a:off x="4953843" y="2142273"/>
                  <a:ext cx="2732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 name="Input penna 78">
                  <a:extLst>
                    <a:ext uri="{FF2B5EF4-FFF2-40B4-BE49-F238E27FC236}">
                      <a16:creationId xmlns:a16="http://schemas.microsoft.com/office/drawing/2014/main" id="{D84FAC31-B611-E8F4-D463-062443D3221B}"/>
                    </a:ext>
                  </a:extLst>
                </p14:cNvPr>
                <p14:cNvContentPartPr/>
                <p14:nvPr/>
              </p14:nvContentPartPr>
              <p14:xfrm>
                <a:off x="5375763" y="2019513"/>
                <a:ext cx="299880" cy="235800"/>
              </p14:xfrm>
            </p:contentPart>
          </mc:Choice>
          <mc:Fallback xmlns="">
            <p:pic>
              <p:nvPicPr>
                <p:cNvPr id="79" name="Input penna 78">
                  <a:extLst>
                    <a:ext uri="{FF2B5EF4-FFF2-40B4-BE49-F238E27FC236}">
                      <a16:creationId xmlns:a16="http://schemas.microsoft.com/office/drawing/2014/main" id="{D84FAC31-B611-E8F4-D463-062443D3221B}"/>
                    </a:ext>
                  </a:extLst>
                </p:cNvPr>
                <p:cNvPicPr/>
                <p:nvPr/>
              </p:nvPicPr>
              <p:blipFill>
                <a:blip r:embed="rId134"/>
                <a:stretch>
                  <a:fillRect/>
                </a:stretch>
              </p:blipFill>
              <p:spPr>
                <a:xfrm>
                  <a:off x="5369643" y="2013393"/>
                  <a:ext cx="312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0" name="Input penna 79">
                  <a:extLst>
                    <a:ext uri="{FF2B5EF4-FFF2-40B4-BE49-F238E27FC236}">
                      <a16:creationId xmlns:a16="http://schemas.microsoft.com/office/drawing/2014/main" id="{A9040B91-92E3-9B73-C193-63BF8D5F896A}"/>
                    </a:ext>
                  </a:extLst>
                </p14:cNvPr>
                <p14:cNvContentPartPr/>
                <p14:nvPr/>
              </p14:nvContentPartPr>
              <p14:xfrm>
                <a:off x="5321043" y="2356833"/>
                <a:ext cx="308880" cy="12600"/>
              </p14:xfrm>
            </p:contentPart>
          </mc:Choice>
          <mc:Fallback xmlns="">
            <p:pic>
              <p:nvPicPr>
                <p:cNvPr id="80" name="Input penna 79">
                  <a:extLst>
                    <a:ext uri="{FF2B5EF4-FFF2-40B4-BE49-F238E27FC236}">
                      <a16:creationId xmlns:a16="http://schemas.microsoft.com/office/drawing/2014/main" id="{A9040B91-92E3-9B73-C193-63BF8D5F896A}"/>
                    </a:ext>
                  </a:extLst>
                </p:cNvPr>
                <p:cNvPicPr/>
                <p:nvPr/>
              </p:nvPicPr>
              <p:blipFill>
                <a:blip r:embed="rId136"/>
                <a:stretch>
                  <a:fillRect/>
                </a:stretch>
              </p:blipFill>
              <p:spPr>
                <a:xfrm>
                  <a:off x="5314923" y="2350713"/>
                  <a:ext cx="321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1" name="Input penna 80">
                  <a:extLst>
                    <a:ext uri="{FF2B5EF4-FFF2-40B4-BE49-F238E27FC236}">
                      <a16:creationId xmlns:a16="http://schemas.microsoft.com/office/drawing/2014/main" id="{133040FD-D737-30CB-CA23-9D72D0C1F4D0}"/>
                    </a:ext>
                  </a:extLst>
                </p14:cNvPr>
                <p14:cNvContentPartPr/>
                <p14:nvPr/>
              </p14:nvContentPartPr>
              <p14:xfrm>
                <a:off x="5332203" y="2523873"/>
                <a:ext cx="201600" cy="234000"/>
              </p14:xfrm>
            </p:contentPart>
          </mc:Choice>
          <mc:Fallback xmlns="">
            <p:pic>
              <p:nvPicPr>
                <p:cNvPr id="81" name="Input penna 80">
                  <a:extLst>
                    <a:ext uri="{FF2B5EF4-FFF2-40B4-BE49-F238E27FC236}">
                      <a16:creationId xmlns:a16="http://schemas.microsoft.com/office/drawing/2014/main" id="{133040FD-D737-30CB-CA23-9D72D0C1F4D0}"/>
                    </a:ext>
                  </a:extLst>
                </p:cNvPr>
                <p:cNvPicPr/>
                <p:nvPr/>
              </p:nvPicPr>
              <p:blipFill>
                <a:blip r:embed="rId138"/>
                <a:stretch>
                  <a:fillRect/>
                </a:stretch>
              </p:blipFill>
              <p:spPr>
                <a:xfrm>
                  <a:off x="5326083" y="2517753"/>
                  <a:ext cx="2138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 name="Input penna 81">
                  <a:extLst>
                    <a:ext uri="{FF2B5EF4-FFF2-40B4-BE49-F238E27FC236}">
                      <a16:creationId xmlns:a16="http://schemas.microsoft.com/office/drawing/2014/main" id="{AFAEAB7F-E284-858A-82F0-D7DA20B36A42}"/>
                    </a:ext>
                  </a:extLst>
                </p14:cNvPr>
                <p14:cNvContentPartPr/>
                <p14:nvPr/>
              </p14:nvContentPartPr>
              <p14:xfrm>
                <a:off x="5662323" y="2257113"/>
                <a:ext cx="304200" cy="507960"/>
              </p14:xfrm>
            </p:contentPart>
          </mc:Choice>
          <mc:Fallback xmlns="">
            <p:pic>
              <p:nvPicPr>
                <p:cNvPr id="82" name="Input penna 81">
                  <a:extLst>
                    <a:ext uri="{FF2B5EF4-FFF2-40B4-BE49-F238E27FC236}">
                      <a16:creationId xmlns:a16="http://schemas.microsoft.com/office/drawing/2014/main" id="{AFAEAB7F-E284-858A-82F0-D7DA20B36A42}"/>
                    </a:ext>
                  </a:extLst>
                </p:cNvPr>
                <p:cNvPicPr/>
                <p:nvPr/>
              </p:nvPicPr>
              <p:blipFill>
                <a:blip r:embed="rId140"/>
                <a:stretch>
                  <a:fillRect/>
                </a:stretch>
              </p:blipFill>
              <p:spPr>
                <a:xfrm>
                  <a:off x="5656203" y="2250993"/>
                  <a:ext cx="3164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9" name="Input penna 98">
                  <a:extLst>
                    <a:ext uri="{FF2B5EF4-FFF2-40B4-BE49-F238E27FC236}">
                      <a16:creationId xmlns:a16="http://schemas.microsoft.com/office/drawing/2014/main" id="{42C7FF45-8E71-E35E-0192-753EA25D7C8A}"/>
                    </a:ext>
                  </a:extLst>
                </p14:cNvPr>
                <p14:cNvContentPartPr/>
                <p14:nvPr/>
              </p14:nvContentPartPr>
              <p14:xfrm>
                <a:off x="3633003" y="2126073"/>
                <a:ext cx="353880" cy="1400400"/>
              </p14:xfrm>
            </p:contentPart>
          </mc:Choice>
          <mc:Fallback xmlns="">
            <p:pic>
              <p:nvPicPr>
                <p:cNvPr id="99" name="Input penna 98">
                  <a:extLst>
                    <a:ext uri="{FF2B5EF4-FFF2-40B4-BE49-F238E27FC236}">
                      <a16:creationId xmlns:a16="http://schemas.microsoft.com/office/drawing/2014/main" id="{42C7FF45-8E71-E35E-0192-753EA25D7C8A}"/>
                    </a:ext>
                  </a:extLst>
                </p:cNvPr>
                <p:cNvPicPr/>
                <p:nvPr/>
              </p:nvPicPr>
              <p:blipFill>
                <a:blip r:embed="rId142"/>
                <a:stretch>
                  <a:fillRect/>
                </a:stretch>
              </p:blipFill>
              <p:spPr>
                <a:xfrm>
                  <a:off x="3626883" y="2119953"/>
                  <a:ext cx="366120" cy="1412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Input penna 99">
                  <a:extLst>
                    <a:ext uri="{FF2B5EF4-FFF2-40B4-BE49-F238E27FC236}">
                      <a16:creationId xmlns:a16="http://schemas.microsoft.com/office/drawing/2014/main" id="{AD7EA0AE-42DA-FBDF-083C-BBBA3761A778}"/>
                    </a:ext>
                  </a:extLst>
                </p14:cNvPr>
                <p14:cNvContentPartPr/>
                <p14:nvPr/>
              </p14:nvContentPartPr>
              <p14:xfrm>
                <a:off x="6765363" y="2170353"/>
                <a:ext cx="329760" cy="1252080"/>
              </p14:xfrm>
            </p:contentPart>
          </mc:Choice>
          <mc:Fallback xmlns="">
            <p:pic>
              <p:nvPicPr>
                <p:cNvPr id="100" name="Input penna 99">
                  <a:extLst>
                    <a:ext uri="{FF2B5EF4-FFF2-40B4-BE49-F238E27FC236}">
                      <a16:creationId xmlns:a16="http://schemas.microsoft.com/office/drawing/2014/main" id="{AD7EA0AE-42DA-FBDF-083C-BBBA3761A778}"/>
                    </a:ext>
                  </a:extLst>
                </p:cNvPr>
                <p:cNvPicPr/>
                <p:nvPr/>
              </p:nvPicPr>
              <p:blipFill>
                <a:blip r:embed="rId144"/>
                <a:stretch>
                  <a:fillRect/>
                </a:stretch>
              </p:blipFill>
              <p:spPr>
                <a:xfrm>
                  <a:off x="6759243" y="2164233"/>
                  <a:ext cx="342000" cy="1264320"/>
                </a:xfrm>
                <a:prstGeom prst="rect">
                  <a:avLst/>
                </a:prstGeom>
              </p:spPr>
            </p:pic>
          </mc:Fallback>
        </mc:AlternateContent>
      </p:grpSp>
      <p:grpSp>
        <p:nvGrpSpPr>
          <p:cNvPr id="123" name="Gruppo 122">
            <a:extLst>
              <a:ext uri="{FF2B5EF4-FFF2-40B4-BE49-F238E27FC236}">
                <a16:creationId xmlns:a16="http://schemas.microsoft.com/office/drawing/2014/main" id="{0A9435C3-7C96-ED66-76E1-AD20DF091FC5}"/>
              </a:ext>
            </a:extLst>
          </p:cNvPr>
          <p:cNvGrpSpPr/>
          <p:nvPr/>
        </p:nvGrpSpPr>
        <p:grpSpPr>
          <a:xfrm>
            <a:off x="7601643" y="2775873"/>
            <a:ext cx="693720" cy="347400"/>
            <a:chOff x="7601643" y="2775873"/>
            <a:chExt cx="693720" cy="347400"/>
          </a:xfrm>
        </p:grpSpPr>
        <mc:AlternateContent xmlns:mc="http://schemas.openxmlformats.org/markup-compatibility/2006" xmlns:p14="http://schemas.microsoft.com/office/powerpoint/2010/main">
          <mc:Choice Requires="p14">
            <p:contentPart p14:bwMode="auto" r:id="rId145">
              <p14:nvContentPartPr>
                <p14:cNvPr id="121" name="Input penna 120">
                  <a:extLst>
                    <a:ext uri="{FF2B5EF4-FFF2-40B4-BE49-F238E27FC236}">
                      <a16:creationId xmlns:a16="http://schemas.microsoft.com/office/drawing/2014/main" id="{CB3B6A58-3498-0DC4-D727-F9376F8593FC}"/>
                    </a:ext>
                  </a:extLst>
                </p14:cNvPr>
                <p14:cNvContentPartPr/>
                <p14:nvPr/>
              </p14:nvContentPartPr>
              <p14:xfrm>
                <a:off x="7601643" y="2907273"/>
                <a:ext cx="384840" cy="12240"/>
              </p14:xfrm>
            </p:contentPart>
          </mc:Choice>
          <mc:Fallback xmlns="">
            <p:pic>
              <p:nvPicPr>
                <p:cNvPr id="121" name="Input penna 120">
                  <a:extLst>
                    <a:ext uri="{FF2B5EF4-FFF2-40B4-BE49-F238E27FC236}">
                      <a16:creationId xmlns:a16="http://schemas.microsoft.com/office/drawing/2014/main" id="{CB3B6A58-3498-0DC4-D727-F9376F8593FC}"/>
                    </a:ext>
                  </a:extLst>
                </p:cNvPr>
                <p:cNvPicPr/>
                <p:nvPr/>
              </p:nvPicPr>
              <p:blipFill>
                <a:blip r:embed="rId146"/>
                <a:stretch>
                  <a:fillRect/>
                </a:stretch>
              </p:blipFill>
              <p:spPr>
                <a:xfrm>
                  <a:off x="7595523" y="2901153"/>
                  <a:ext cx="397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2" name="Input penna 121">
                  <a:extLst>
                    <a:ext uri="{FF2B5EF4-FFF2-40B4-BE49-F238E27FC236}">
                      <a16:creationId xmlns:a16="http://schemas.microsoft.com/office/drawing/2014/main" id="{BEDC6CC3-E2A4-016A-0F6B-702E04030321}"/>
                    </a:ext>
                  </a:extLst>
                </p14:cNvPr>
                <p14:cNvContentPartPr/>
                <p14:nvPr/>
              </p14:nvContentPartPr>
              <p14:xfrm>
                <a:off x="8086923" y="2775873"/>
                <a:ext cx="208440" cy="347400"/>
              </p14:xfrm>
            </p:contentPart>
          </mc:Choice>
          <mc:Fallback xmlns="">
            <p:pic>
              <p:nvPicPr>
                <p:cNvPr id="122" name="Input penna 121">
                  <a:extLst>
                    <a:ext uri="{FF2B5EF4-FFF2-40B4-BE49-F238E27FC236}">
                      <a16:creationId xmlns:a16="http://schemas.microsoft.com/office/drawing/2014/main" id="{BEDC6CC3-E2A4-016A-0F6B-702E04030321}"/>
                    </a:ext>
                  </a:extLst>
                </p:cNvPr>
                <p:cNvPicPr/>
                <p:nvPr/>
              </p:nvPicPr>
              <p:blipFill>
                <a:blip r:embed="rId148"/>
                <a:stretch>
                  <a:fillRect/>
                </a:stretch>
              </p:blipFill>
              <p:spPr>
                <a:xfrm>
                  <a:off x="8080803" y="2769753"/>
                  <a:ext cx="220680" cy="359640"/>
                </a:xfrm>
                <a:prstGeom prst="rect">
                  <a:avLst/>
                </a:prstGeom>
              </p:spPr>
            </p:pic>
          </mc:Fallback>
        </mc:AlternateContent>
      </p:grpSp>
      <p:grpSp>
        <p:nvGrpSpPr>
          <p:cNvPr id="132" name="Gruppo 131">
            <a:extLst>
              <a:ext uri="{FF2B5EF4-FFF2-40B4-BE49-F238E27FC236}">
                <a16:creationId xmlns:a16="http://schemas.microsoft.com/office/drawing/2014/main" id="{509246A5-97AF-6595-DB40-39D5B2B2383E}"/>
              </a:ext>
            </a:extLst>
          </p:cNvPr>
          <p:cNvGrpSpPr/>
          <p:nvPr/>
        </p:nvGrpSpPr>
        <p:grpSpPr>
          <a:xfrm>
            <a:off x="10258443" y="1156953"/>
            <a:ext cx="1170360" cy="723600"/>
            <a:chOff x="10258443" y="1156953"/>
            <a:chExt cx="1170360" cy="723600"/>
          </a:xfrm>
        </p:grpSpPr>
        <mc:AlternateContent xmlns:mc="http://schemas.openxmlformats.org/markup-compatibility/2006" xmlns:p14="http://schemas.microsoft.com/office/powerpoint/2010/main">
          <mc:Choice Requires="p14">
            <p:contentPart p14:bwMode="auto" r:id="rId149">
              <p14:nvContentPartPr>
                <p14:cNvPr id="124" name="Input penna 123">
                  <a:extLst>
                    <a:ext uri="{FF2B5EF4-FFF2-40B4-BE49-F238E27FC236}">
                      <a16:creationId xmlns:a16="http://schemas.microsoft.com/office/drawing/2014/main" id="{0A1DD8E0-8EF2-6D05-736E-93E1E5B42302}"/>
                    </a:ext>
                  </a:extLst>
                </p14:cNvPr>
                <p14:cNvContentPartPr/>
                <p14:nvPr/>
              </p14:nvContentPartPr>
              <p14:xfrm>
                <a:off x="10630683" y="1156953"/>
                <a:ext cx="34200" cy="352080"/>
              </p14:xfrm>
            </p:contentPart>
          </mc:Choice>
          <mc:Fallback xmlns="">
            <p:pic>
              <p:nvPicPr>
                <p:cNvPr id="124" name="Input penna 123">
                  <a:extLst>
                    <a:ext uri="{FF2B5EF4-FFF2-40B4-BE49-F238E27FC236}">
                      <a16:creationId xmlns:a16="http://schemas.microsoft.com/office/drawing/2014/main" id="{0A1DD8E0-8EF2-6D05-736E-93E1E5B42302}"/>
                    </a:ext>
                  </a:extLst>
                </p:cNvPr>
                <p:cNvPicPr/>
                <p:nvPr/>
              </p:nvPicPr>
              <p:blipFill>
                <a:blip r:embed="rId150"/>
                <a:stretch>
                  <a:fillRect/>
                </a:stretch>
              </p:blipFill>
              <p:spPr>
                <a:xfrm>
                  <a:off x="10624563" y="1150833"/>
                  <a:ext cx="464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 name="Input penna 124">
                  <a:extLst>
                    <a:ext uri="{FF2B5EF4-FFF2-40B4-BE49-F238E27FC236}">
                      <a16:creationId xmlns:a16="http://schemas.microsoft.com/office/drawing/2014/main" id="{F1F63B0D-3592-F727-D821-DE2E0E7023DA}"/>
                    </a:ext>
                  </a:extLst>
                </p14:cNvPr>
                <p14:cNvContentPartPr/>
                <p14:nvPr/>
              </p14:nvContentPartPr>
              <p14:xfrm>
                <a:off x="10818243" y="1242633"/>
                <a:ext cx="345600" cy="274680"/>
              </p14:xfrm>
            </p:contentPart>
          </mc:Choice>
          <mc:Fallback xmlns="">
            <p:pic>
              <p:nvPicPr>
                <p:cNvPr id="125" name="Input penna 124">
                  <a:extLst>
                    <a:ext uri="{FF2B5EF4-FFF2-40B4-BE49-F238E27FC236}">
                      <a16:creationId xmlns:a16="http://schemas.microsoft.com/office/drawing/2014/main" id="{F1F63B0D-3592-F727-D821-DE2E0E7023DA}"/>
                    </a:ext>
                  </a:extLst>
                </p:cNvPr>
                <p:cNvPicPr/>
                <p:nvPr/>
              </p:nvPicPr>
              <p:blipFill>
                <a:blip r:embed="rId152"/>
                <a:stretch>
                  <a:fillRect/>
                </a:stretch>
              </p:blipFill>
              <p:spPr>
                <a:xfrm>
                  <a:off x="10812123" y="1236513"/>
                  <a:ext cx="357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7" name="Input penna 126">
                  <a:extLst>
                    <a:ext uri="{FF2B5EF4-FFF2-40B4-BE49-F238E27FC236}">
                      <a16:creationId xmlns:a16="http://schemas.microsoft.com/office/drawing/2014/main" id="{F46AB65E-0D3E-3EC1-A2B8-5959B910EBBC}"/>
                    </a:ext>
                  </a:extLst>
                </p14:cNvPr>
                <p14:cNvContentPartPr/>
                <p14:nvPr/>
              </p14:nvContentPartPr>
              <p14:xfrm>
                <a:off x="10258443" y="1706313"/>
                <a:ext cx="339120" cy="151560"/>
              </p14:xfrm>
            </p:contentPart>
          </mc:Choice>
          <mc:Fallback xmlns="">
            <p:pic>
              <p:nvPicPr>
                <p:cNvPr id="127" name="Input penna 126">
                  <a:extLst>
                    <a:ext uri="{FF2B5EF4-FFF2-40B4-BE49-F238E27FC236}">
                      <a16:creationId xmlns:a16="http://schemas.microsoft.com/office/drawing/2014/main" id="{F46AB65E-0D3E-3EC1-A2B8-5959B910EBBC}"/>
                    </a:ext>
                  </a:extLst>
                </p:cNvPr>
                <p:cNvPicPr/>
                <p:nvPr/>
              </p:nvPicPr>
              <p:blipFill>
                <a:blip r:embed="rId154"/>
                <a:stretch>
                  <a:fillRect/>
                </a:stretch>
              </p:blipFill>
              <p:spPr>
                <a:xfrm>
                  <a:off x="10252323" y="1700193"/>
                  <a:ext cx="35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Input penna 127">
                  <a:extLst>
                    <a:ext uri="{FF2B5EF4-FFF2-40B4-BE49-F238E27FC236}">
                      <a16:creationId xmlns:a16="http://schemas.microsoft.com/office/drawing/2014/main" id="{DB64A3E9-B9CA-B69F-D7FA-F37C6BA78F3F}"/>
                    </a:ext>
                  </a:extLst>
                </p14:cNvPr>
                <p14:cNvContentPartPr/>
                <p14:nvPr/>
              </p14:nvContentPartPr>
              <p14:xfrm>
                <a:off x="11325123" y="1652313"/>
                <a:ext cx="103680" cy="228240"/>
              </p14:xfrm>
            </p:contentPart>
          </mc:Choice>
          <mc:Fallback xmlns="">
            <p:pic>
              <p:nvPicPr>
                <p:cNvPr id="128" name="Input penna 127">
                  <a:extLst>
                    <a:ext uri="{FF2B5EF4-FFF2-40B4-BE49-F238E27FC236}">
                      <a16:creationId xmlns:a16="http://schemas.microsoft.com/office/drawing/2014/main" id="{DB64A3E9-B9CA-B69F-D7FA-F37C6BA78F3F}"/>
                    </a:ext>
                  </a:extLst>
                </p:cNvPr>
                <p:cNvPicPr/>
                <p:nvPr/>
              </p:nvPicPr>
              <p:blipFill>
                <a:blip r:embed="rId156"/>
                <a:stretch>
                  <a:fillRect/>
                </a:stretch>
              </p:blipFill>
              <p:spPr>
                <a:xfrm>
                  <a:off x="11319003" y="1646193"/>
                  <a:ext cx="115920" cy="240480"/>
                </a:xfrm>
                <a:prstGeom prst="rect">
                  <a:avLst/>
                </a:prstGeom>
              </p:spPr>
            </p:pic>
          </mc:Fallback>
        </mc:AlternateContent>
      </p:grpSp>
      <p:grpSp>
        <p:nvGrpSpPr>
          <p:cNvPr id="131" name="Gruppo 130">
            <a:extLst>
              <a:ext uri="{FF2B5EF4-FFF2-40B4-BE49-F238E27FC236}">
                <a16:creationId xmlns:a16="http://schemas.microsoft.com/office/drawing/2014/main" id="{CF7DAB3D-5965-CE69-9538-CCB1DBE06198}"/>
              </a:ext>
            </a:extLst>
          </p:cNvPr>
          <p:cNvGrpSpPr/>
          <p:nvPr/>
        </p:nvGrpSpPr>
        <p:grpSpPr>
          <a:xfrm>
            <a:off x="9506403" y="2092233"/>
            <a:ext cx="761040" cy="320760"/>
            <a:chOff x="9506403" y="2092233"/>
            <a:chExt cx="761040" cy="320760"/>
          </a:xfrm>
        </p:grpSpPr>
        <mc:AlternateContent xmlns:mc="http://schemas.openxmlformats.org/markup-compatibility/2006" xmlns:p14="http://schemas.microsoft.com/office/powerpoint/2010/main">
          <mc:Choice Requires="p14">
            <p:contentPart p14:bwMode="auto" r:id="rId157">
              <p14:nvContentPartPr>
                <p14:cNvPr id="129" name="Input penna 128">
                  <a:extLst>
                    <a:ext uri="{FF2B5EF4-FFF2-40B4-BE49-F238E27FC236}">
                      <a16:creationId xmlns:a16="http://schemas.microsoft.com/office/drawing/2014/main" id="{D9D664BB-AD7D-5B9D-030E-4DDFA12CFC39}"/>
                    </a:ext>
                  </a:extLst>
                </p14:cNvPr>
                <p14:cNvContentPartPr/>
                <p14:nvPr/>
              </p14:nvContentPartPr>
              <p14:xfrm>
                <a:off x="9506403" y="2092233"/>
                <a:ext cx="319320" cy="320760"/>
              </p14:xfrm>
            </p:contentPart>
          </mc:Choice>
          <mc:Fallback xmlns="">
            <p:pic>
              <p:nvPicPr>
                <p:cNvPr id="129" name="Input penna 128">
                  <a:extLst>
                    <a:ext uri="{FF2B5EF4-FFF2-40B4-BE49-F238E27FC236}">
                      <a16:creationId xmlns:a16="http://schemas.microsoft.com/office/drawing/2014/main" id="{D9D664BB-AD7D-5B9D-030E-4DDFA12CFC39}"/>
                    </a:ext>
                  </a:extLst>
                </p:cNvPr>
                <p:cNvPicPr/>
                <p:nvPr/>
              </p:nvPicPr>
              <p:blipFill>
                <a:blip r:embed="rId158"/>
                <a:stretch>
                  <a:fillRect/>
                </a:stretch>
              </p:blipFill>
              <p:spPr>
                <a:xfrm>
                  <a:off x="9500283" y="2086113"/>
                  <a:ext cx="3315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Input penna 129">
                  <a:extLst>
                    <a:ext uri="{FF2B5EF4-FFF2-40B4-BE49-F238E27FC236}">
                      <a16:creationId xmlns:a16="http://schemas.microsoft.com/office/drawing/2014/main" id="{94B80C28-CFB3-F20F-8976-AC9465860948}"/>
                    </a:ext>
                  </a:extLst>
                </p14:cNvPr>
                <p14:cNvContentPartPr/>
                <p14:nvPr/>
              </p14:nvContentPartPr>
              <p14:xfrm>
                <a:off x="9938763" y="2161713"/>
                <a:ext cx="328680" cy="187560"/>
              </p14:xfrm>
            </p:contentPart>
          </mc:Choice>
          <mc:Fallback xmlns="">
            <p:pic>
              <p:nvPicPr>
                <p:cNvPr id="130" name="Input penna 129">
                  <a:extLst>
                    <a:ext uri="{FF2B5EF4-FFF2-40B4-BE49-F238E27FC236}">
                      <a16:creationId xmlns:a16="http://schemas.microsoft.com/office/drawing/2014/main" id="{94B80C28-CFB3-F20F-8976-AC9465860948}"/>
                    </a:ext>
                  </a:extLst>
                </p:cNvPr>
                <p:cNvPicPr/>
                <p:nvPr/>
              </p:nvPicPr>
              <p:blipFill>
                <a:blip r:embed="rId160"/>
                <a:stretch>
                  <a:fillRect/>
                </a:stretch>
              </p:blipFill>
              <p:spPr>
                <a:xfrm>
                  <a:off x="9932643" y="2155593"/>
                  <a:ext cx="340920" cy="199800"/>
                </a:xfrm>
                <a:prstGeom prst="rect">
                  <a:avLst/>
                </a:prstGeom>
              </p:spPr>
            </p:pic>
          </mc:Fallback>
        </mc:AlternateContent>
      </p:grpSp>
      <p:grpSp>
        <p:nvGrpSpPr>
          <p:cNvPr id="135" name="Gruppo 134">
            <a:extLst>
              <a:ext uri="{FF2B5EF4-FFF2-40B4-BE49-F238E27FC236}">
                <a16:creationId xmlns:a16="http://schemas.microsoft.com/office/drawing/2014/main" id="{06C87517-9203-E265-6BBF-704E04596BC9}"/>
              </a:ext>
            </a:extLst>
          </p:cNvPr>
          <p:cNvGrpSpPr/>
          <p:nvPr/>
        </p:nvGrpSpPr>
        <p:grpSpPr>
          <a:xfrm>
            <a:off x="11191203" y="2004033"/>
            <a:ext cx="645480" cy="288720"/>
            <a:chOff x="11191203" y="2004033"/>
            <a:chExt cx="645480" cy="288720"/>
          </a:xfrm>
        </p:grpSpPr>
        <mc:AlternateContent xmlns:mc="http://schemas.openxmlformats.org/markup-compatibility/2006" xmlns:p14="http://schemas.microsoft.com/office/powerpoint/2010/main">
          <mc:Choice Requires="p14">
            <p:contentPart p14:bwMode="auto" r:id="rId161">
              <p14:nvContentPartPr>
                <p14:cNvPr id="133" name="Input penna 132">
                  <a:extLst>
                    <a:ext uri="{FF2B5EF4-FFF2-40B4-BE49-F238E27FC236}">
                      <a16:creationId xmlns:a16="http://schemas.microsoft.com/office/drawing/2014/main" id="{E251A5CC-E4E4-C537-08E7-B2A8BFE36DBF}"/>
                    </a:ext>
                  </a:extLst>
                </p14:cNvPr>
                <p14:cNvContentPartPr/>
                <p14:nvPr/>
              </p14:nvContentPartPr>
              <p14:xfrm>
                <a:off x="11191203" y="2004033"/>
                <a:ext cx="254520" cy="288720"/>
              </p14:xfrm>
            </p:contentPart>
          </mc:Choice>
          <mc:Fallback xmlns="">
            <p:pic>
              <p:nvPicPr>
                <p:cNvPr id="133" name="Input penna 132">
                  <a:extLst>
                    <a:ext uri="{FF2B5EF4-FFF2-40B4-BE49-F238E27FC236}">
                      <a16:creationId xmlns:a16="http://schemas.microsoft.com/office/drawing/2014/main" id="{E251A5CC-E4E4-C537-08E7-B2A8BFE36DBF}"/>
                    </a:ext>
                  </a:extLst>
                </p:cNvPr>
                <p:cNvPicPr/>
                <p:nvPr/>
              </p:nvPicPr>
              <p:blipFill>
                <a:blip r:embed="rId162"/>
                <a:stretch>
                  <a:fillRect/>
                </a:stretch>
              </p:blipFill>
              <p:spPr>
                <a:xfrm>
                  <a:off x="11185083" y="1997913"/>
                  <a:ext cx="266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4" name="Input penna 133">
                  <a:extLst>
                    <a:ext uri="{FF2B5EF4-FFF2-40B4-BE49-F238E27FC236}">
                      <a16:creationId xmlns:a16="http://schemas.microsoft.com/office/drawing/2014/main" id="{23F9D7E6-2394-2D2D-9E5B-374C5908D43E}"/>
                    </a:ext>
                  </a:extLst>
                </p14:cNvPr>
                <p14:cNvContentPartPr/>
                <p14:nvPr/>
              </p14:nvContentPartPr>
              <p14:xfrm>
                <a:off x="11480643" y="2014473"/>
                <a:ext cx="356040" cy="268920"/>
              </p14:xfrm>
            </p:contentPart>
          </mc:Choice>
          <mc:Fallback xmlns="">
            <p:pic>
              <p:nvPicPr>
                <p:cNvPr id="134" name="Input penna 133">
                  <a:extLst>
                    <a:ext uri="{FF2B5EF4-FFF2-40B4-BE49-F238E27FC236}">
                      <a16:creationId xmlns:a16="http://schemas.microsoft.com/office/drawing/2014/main" id="{23F9D7E6-2394-2D2D-9E5B-374C5908D43E}"/>
                    </a:ext>
                  </a:extLst>
                </p:cNvPr>
                <p:cNvPicPr/>
                <p:nvPr/>
              </p:nvPicPr>
              <p:blipFill>
                <a:blip r:embed="rId164"/>
                <a:stretch>
                  <a:fillRect/>
                </a:stretch>
              </p:blipFill>
              <p:spPr>
                <a:xfrm>
                  <a:off x="11474523" y="2008353"/>
                  <a:ext cx="368280" cy="28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36" name="Input penna 135">
                <a:extLst>
                  <a:ext uri="{FF2B5EF4-FFF2-40B4-BE49-F238E27FC236}">
                    <a16:creationId xmlns:a16="http://schemas.microsoft.com/office/drawing/2014/main" id="{22E7FEC0-7514-556A-39DA-8AD541FFB17D}"/>
                  </a:ext>
                </a:extLst>
              </p14:cNvPr>
              <p14:cNvContentPartPr/>
              <p14:nvPr/>
            </p14:nvContentPartPr>
            <p14:xfrm>
              <a:off x="9381843" y="2599833"/>
              <a:ext cx="203040" cy="234000"/>
            </p14:xfrm>
          </p:contentPart>
        </mc:Choice>
        <mc:Fallback xmlns="">
          <p:pic>
            <p:nvPicPr>
              <p:cNvPr id="136" name="Input penna 135">
                <a:extLst>
                  <a:ext uri="{FF2B5EF4-FFF2-40B4-BE49-F238E27FC236}">
                    <a16:creationId xmlns:a16="http://schemas.microsoft.com/office/drawing/2014/main" id="{22E7FEC0-7514-556A-39DA-8AD541FFB17D}"/>
                  </a:ext>
                </a:extLst>
              </p:cNvPr>
              <p:cNvPicPr/>
              <p:nvPr/>
            </p:nvPicPr>
            <p:blipFill>
              <a:blip r:embed="rId166"/>
              <a:stretch>
                <a:fillRect/>
              </a:stretch>
            </p:blipFill>
            <p:spPr>
              <a:xfrm>
                <a:off x="9375723" y="2593713"/>
                <a:ext cx="215280" cy="246240"/>
              </a:xfrm>
              <a:prstGeom prst="rect">
                <a:avLst/>
              </a:prstGeom>
            </p:spPr>
          </p:pic>
        </mc:Fallback>
      </mc:AlternateContent>
      <p:grpSp>
        <p:nvGrpSpPr>
          <p:cNvPr id="142" name="Gruppo 141">
            <a:extLst>
              <a:ext uri="{FF2B5EF4-FFF2-40B4-BE49-F238E27FC236}">
                <a16:creationId xmlns:a16="http://schemas.microsoft.com/office/drawing/2014/main" id="{5ABE3C80-8935-6935-E234-7082D6C63282}"/>
              </a:ext>
            </a:extLst>
          </p:cNvPr>
          <p:cNvGrpSpPr/>
          <p:nvPr/>
        </p:nvGrpSpPr>
        <p:grpSpPr>
          <a:xfrm>
            <a:off x="10176003" y="2511633"/>
            <a:ext cx="354960" cy="539280"/>
            <a:chOff x="10176003" y="2511633"/>
            <a:chExt cx="354960" cy="539280"/>
          </a:xfrm>
        </p:grpSpPr>
        <mc:AlternateContent xmlns:mc="http://schemas.openxmlformats.org/markup-compatibility/2006" xmlns:p14="http://schemas.microsoft.com/office/powerpoint/2010/main">
          <mc:Choice Requires="p14">
            <p:contentPart p14:bwMode="auto" r:id="rId167">
              <p14:nvContentPartPr>
                <p14:cNvPr id="138" name="Input penna 137">
                  <a:extLst>
                    <a:ext uri="{FF2B5EF4-FFF2-40B4-BE49-F238E27FC236}">
                      <a16:creationId xmlns:a16="http://schemas.microsoft.com/office/drawing/2014/main" id="{AFAA4816-4C77-FBEE-7D5B-B3C35CD56DCE}"/>
                    </a:ext>
                  </a:extLst>
                </p14:cNvPr>
                <p14:cNvContentPartPr/>
                <p14:nvPr/>
              </p14:nvContentPartPr>
              <p14:xfrm>
                <a:off x="10190403" y="2511633"/>
                <a:ext cx="124200" cy="299520"/>
              </p14:xfrm>
            </p:contentPart>
          </mc:Choice>
          <mc:Fallback xmlns="">
            <p:pic>
              <p:nvPicPr>
                <p:cNvPr id="138" name="Input penna 137">
                  <a:extLst>
                    <a:ext uri="{FF2B5EF4-FFF2-40B4-BE49-F238E27FC236}">
                      <a16:creationId xmlns:a16="http://schemas.microsoft.com/office/drawing/2014/main" id="{AFAA4816-4C77-FBEE-7D5B-B3C35CD56DCE}"/>
                    </a:ext>
                  </a:extLst>
                </p:cNvPr>
                <p:cNvPicPr/>
                <p:nvPr/>
              </p:nvPicPr>
              <p:blipFill>
                <a:blip r:embed="rId168"/>
                <a:stretch>
                  <a:fillRect/>
                </a:stretch>
              </p:blipFill>
              <p:spPr>
                <a:xfrm>
                  <a:off x="10184283" y="2505513"/>
                  <a:ext cx="136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0" name="Input penna 139">
                  <a:extLst>
                    <a:ext uri="{FF2B5EF4-FFF2-40B4-BE49-F238E27FC236}">
                      <a16:creationId xmlns:a16="http://schemas.microsoft.com/office/drawing/2014/main" id="{9C81A716-1AFC-8384-FC41-71CD9C083989}"/>
                    </a:ext>
                  </a:extLst>
                </p14:cNvPr>
                <p14:cNvContentPartPr/>
                <p14:nvPr/>
              </p14:nvContentPartPr>
              <p14:xfrm>
                <a:off x="10176003" y="2842473"/>
                <a:ext cx="36720" cy="208440"/>
              </p14:xfrm>
            </p:contentPart>
          </mc:Choice>
          <mc:Fallback xmlns="">
            <p:pic>
              <p:nvPicPr>
                <p:cNvPr id="140" name="Input penna 139">
                  <a:extLst>
                    <a:ext uri="{FF2B5EF4-FFF2-40B4-BE49-F238E27FC236}">
                      <a16:creationId xmlns:a16="http://schemas.microsoft.com/office/drawing/2014/main" id="{9C81A716-1AFC-8384-FC41-71CD9C083989}"/>
                    </a:ext>
                  </a:extLst>
                </p:cNvPr>
                <p:cNvPicPr/>
                <p:nvPr/>
              </p:nvPicPr>
              <p:blipFill>
                <a:blip r:embed="rId170"/>
                <a:stretch>
                  <a:fillRect/>
                </a:stretch>
              </p:blipFill>
              <p:spPr>
                <a:xfrm>
                  <a:off x="10169883" y="2836353"/>
                  <a:ext cx="48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1" name="Input penna 140">
                  <a:extLst>
                    <a:ext uri="{FF2B5EF4-FFF2-40B4-BE49-F238E27FC236}">
                      <a16:creationId xmlns:a16="http://schemas.microsoft.com/office/drawing/2014/main" id="{A6E327C5-94FA-5E9E-F219-913DD1D0FCF9}"/>
                    </a:ext>
                  </a:extLst>
                </p14:cNvPr>
                <p14:cNvContentPartPr/>
                <p14:nvPr/>
              </p14:nvContentPartPr>
              <p14:xfrm>
                <a:off x="10321443" y="2852913"/>
                <a:ext cx="209520" cy="188280"/>
              </p14:xfrm>
            </p:contentPart>
          </mc:Choice>
          <mc:Fallback xmlns="">
            <p:pic>
              <p:nvPicPr>
                <p:cNvPr id="141" name="Input penna 140">
                  <a:extLst>
                    <a:ext uri="{FF2B5EF4-FFF2-40B4-BE49-F238E27FC236}">
                      <a16:creationId xmlns:a16="http://schemas.microsoft.com/office/drawing/2014/main" id="{A6E327C5-94FA-5E9E-F219-913DD1D0FCF9}"/>
                    </a:ext>
                  </a:extLst>
                </p:cNvPr>
                <p:cNvPicPr/>
                <p:nvPr/>
              </p:nvPicPr>
              <p:blipFill>
                <a:blip r:embed="rId172"/>
                <a:stretch>
                  <a:fillRect/>
                </a:stretch>
              </p:blipFill>
              <p:spPr>
                <a:xfrm>
                  <a:off x="10315323" y="2846793"/>
                  <a:ext cx="221760" cy="200520"/>
                </a:xfrm>
                <a:prstGeom prst="rect">
                  <a:avLst/>
                </a:prstGeom>
              </p:spPr>
            </p:pic>
          </mc:Fallback>
        </mc:AlternateContent>
      </p:grpSp>
      <p:grpSp>
        <p:nvGrpSpPr>
          <p:cNvPr id="147" name="Gruppo 146">
            <a:extLst>
              <a:ext uri="{FF2B5EF4-FFF2-40B4-BE49-F238E27FC236}">
                <a16:creationId xmlns:a16="http://schemas.microsoft.com/office/drawing/2014/main" id="{E599C409-BD17-6568-995B-AA3EF79D3914}"/>
              </a:ext>
            </a:extLst>
          </p:cNvPr>
          <p:cNvGrpSpPr/>
          <p:nvPr/>
        </p:nvGrpSpPr>
        <p:grpSpPr>
          <a:xfrm>
            <a:off x="11008323" y="2457993"/>
            <a:ext cx="470160" cy="582480"/>
            <a:chOff x="11008323" y="2457993"/>
            <a:chExt cx="470160" cy="582480"/>
          </a:xfrm>
        </p:grpSpPr>
        <mc:AlternateContent xmlns:mc="http://schemas.openxmlformats.org/markup-compatibility/2006" xmlns:p14="http://schemas.microsoft.com/office/powerpoint/2010/main">
          <mc:Choice Requires="p14">
            <p:contentPart p14:bwMode="auto" r:id="rId173">
              <p14:nvContentPartPr>
                <p14:cNvPr id="143" name="Input penna 142">
                  <a:extLst>
                    <a:ext uri="{FF2B5EF4-FFF2-40B4-BE49-F238E27FC236}">
                      <a16:creationId xmlns:a16="http://schemas.microsoft.com/office/drawing/2014/main" id="{B24BC865-2CC0-18C7-CE2B-CDF9566C8DD1}"/>
                    </a:ext>
                  </a:extLst>
                </p14:cNvPr>
                <p14:cNvContentPartPr/>
                <p14:nvPr/>
              </p14:nvContentPartPr>
              <p14:xfrm>
                <a:off x="11170683" y="2457993"/>
                <a:ext cx="307800" cy="175320"/>
              </p14:xfrm>
            </p:contentPart>
          </mc:Choice>
          <mc:Fallback xmlns="">
            <p:pic>
              <p:nvPicPr>
                <p:cNvPr id="143" name="Input penna 142">
                  <a:extLst>
                    <a:ext uri="{FF2B5EF4-FFF2-40B4-BE49-F238E27FC236}">
                      <a16:creationId xmlns:a16="http://schemas.microsoft.com/office/drawing/2014/main" id="{B24BC865-2CC0-18C7-CE2B-CDF9566C8DD1}"/>
                    </a:ext>
                  </a:extLst>
                </p:cNvPr>
                <p:cNvPicPr/>
                <p:nvPr/>
              </p:nvPicPr>
              <p:blipFill>
                <a:blip r:embed="rId174"/>
                <a:stretch>
                  <a:fillRect/>
                </a:stretch>
              </p:blipFill>
              <p:spPr>
                <a:xfrm>
                  <a:off x="11164563" y="2451873"/>
                  <a:ext cx="320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 name="Input penna 143">
                  <a:extLst>
                    <a:ext uri="{FF2B5EF4-FFF2-40B4-BE49-F238E27FC236}">
                      <a16:creationId xmlns:a16="http://schemas.microsoft.com/office/drawing/2014/main" id="{1328AEFB-FD00-A781-5827-A1C5E2125519}"/>
                    </a:ext>
                  </a:extLst>
                </p14:cNvPr>
                <p14:cNvContentPartPr/>
                <p14:nvPr/>
              </p14:nvContentPartPr>
              <p14:xfrm>
                <a:off x="11008323" y="2764713"/>
                <a:ext cx="9000" cy="219600"/>
              </p14:xfrm>
            </p:contentPart>
          </mc:Choice>
          <mc:Fallback xmlns="">
            <p:pic>
              <p:nvPicPr>
                <p:cNvPr id="144" name="Input penna 143">
                  <a:extLst>
                    <a:ext uri="{FF2B5EF4-FFF2-40B4-BE49-F238E27FC236}">
                      <a16:creationId xmlns:a16="http://schemas.microsoft.com/office/drawing/2014/main" id="{1328AEFB-FD00-A781-5827-A1C5E2125519}"/>
                    </a:ext>
                  </a:extLst>
                </p:cNvPr>
                <p:cNvPicPr/>
                <p:nvPr/>
              </p:nvPicPr>
              <p:blipFill>
                <a:blip r:embed="rId176"/>
                <a:stretch>
                  <a:fillRect/>
                </a:stretch>
              </p:blipFill>
              <p:spPr>
                <a:xfrm>
                  <a:off x="11002203" y="2758593"/>
                  <a:ext cx="21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5" name="Input penna 144">
                  <a:extLst>
                    <a:ext uri="{FF2B5EF4-FFF2-40B4-BE49-F238E27FC236}">
                      <a16:creationId xmlns:a16="http://schemas.microsoft.com/office/drawing/2014/main" id="{87B97841-6C34-7415-1079-8F709512E815}"/>
                    </a:ext>
                  </a:extLst>
                </p14:cNvPr>
                <p14:cNvContentPartPr/>
                <p14:nvPr/>
              </p14:nvContentPartPr>
              <p14:xfrm>
                <a:off x="11181123" y="2788833"/>
                <a:ext cx="194760" cy="251640"/>
              </p14:xfrm>
            </p:contentPart>
          </mc:Choice>
          <mc:Fallback xmlns="">
            <p:pic>
              <p:nvPicPr>
                <p:cNvPr id="145" name="Input penna 144">
                  <a:extLst>
                    <a:ext uri="{FF2B5EF4-FFF2-40B4-BE49-F238E27FC236}">
                      <a16:creationId xmlns:a16="http://schemas.microsoft.com/office/drawing/2014/main" id="{87B97841-6C34-7415-1079-8F709512E815}"/>
                    </a:ext>
                  </a:extLst>
                </p:cNvPr>
                <p:cNvPicPr/>
                <p:nvPr/>
              </p:nvPicPr>
              <p:blipFill>
                <a:blip r:embed="rId178"/>
                <a:stretch>
                  <a:fillRect/>
                </a:stretch>
              </p:blipFill>
              <p:spPr>
                <a:xfrm>
                  <a:off x="11175003" y="2782713"/>
                  <a:ext cx="207000" cy="263880"/>
                </a:xfrm>
                <a:prstGeom prst="rect">
                  <a:avLst/>
                </a:prstGeom>
              </p:spPr>
            </p:pic>
          </mc:Fallback>
        </mc:AlternateContent>
      </p:grpSp>
      <p:grpSp>
        <p:nvGrpSpPr>
          <p:cNvPr id="150" name="Gruppo 149">
            <a:extLst>
              <a:ext uri="{FF2B5EF4-FFF2-40B4-BE49-F238E27FC236}">
                <a16:creationId xmlns:a16="http://schemas.microsoft.com/office/drawing/2014/main" id="{322180F8-EF83-3E80-250B-2EA02DF79AA4}"/>
              </a:ext>
            </a:extLst>
          </p:cNvPr>
          <p:cNvGrpSpPr/>
          <p:nvPr/>
        </p:nvGrpSpPr>
        <p:grpSpPr>
          <a:xfrm>
            <a:off x="11963763" y="2473833"/>
            <a:ext cx="430200" cy="678600"/>
            <a:chOff x="11963763" y="2473833"/>
            <a:chExt cx="430200" cy="678600"/>
          </a:xfrm>
        </p:grpSpPr>
        <mc:AlternateContent xmlns:mc="http://schemas.openxmlformats.org/markup-compatibility/2006" xmlns:p14="http://schemas.microsoft.com/office/powerpoint/2010/main">
          <mc:Choice Requires="p14">
            <p:contentPart p14:bwMode="auto" r:id="rId179">
              <p14:nvContentPartPr>
                <p14:cNvPr id="146" name="Input penna 145">
                  <a:extLst>
                    <a:ext uri="{FF2B5EF4-FFF2-40B4-BE49-F238E27FC236}">
                      <a16:creationId xmlns:a16="http://schemas.microsoft.com/office/drawing/2014/main" id="{DB3C2C34-820C-ADB4-4705-6E771A7C252A}"/>
                    </a:ext>
                  </a:extLst>
                </p14:cNvPr>
                <p14:cNvContentPartPr/>
                <p14:nvPr/>
              </p14:nvContentPartPr>
              <p14:xfrm>
                <a:off x="11963763" y="2473833"/>
                <a:ext cx="135360" cy="288360"/>
              </p14:xfrm>
            </p:contentPart>
          </mc:Choice>
          <mc:Fallback xmlns="">
            <p:pic>
              <p:nvPicPr>
                <p:cNvPr id="146" name="Input penna 145">
                  <a:extLst>
                    <a:ext uri="{FF2B5EF4-FFF2-40B4-BE49-F238E27FC236}">
                      <a16:creationId xmlns:a16="http://schemas.microsoft.com/office/drawing/2014/main" id="{DB3C2C34-820C-ADB4-4705-6E771A7C252A}"/>
                    </a:ext>
                  </a:extLst>
                </p:cNvPr>
                <p:cNvPicPr/>
                <p:nvPr/>
              </p:nvPicPr>
              <p:blipFill>
                <a:blip r:embed="rId180"/>
                <a:stretch>
                  <a:fillRect/>
                </a:stretch>
              </p:blipFill>
              <p:spPr>
                <a:xfrm>
                  <a:off x="11957643" y="2467713"/>
                  <a:ext cx="1476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8" name="Input penna 147">
                  <a:extLst>
                    <a:ext uri="{FF2B5EF4-FFF2-40B4-BE49-F238E27FC236}">
                      <a16:creationId xmlns:a16="http://schemas.microsoft.com/office/drawing/2014/main" id="{8770B8BF-C893-F61B-41D3-2EF2EC693DC2}"/>
                    </a:ext>
                  </a:extLst>
                </p14:cNvPr>
                <p14:cNvContentPartPr/>
                <p14:nvPr/>
              </p14:nvContentPartPr>
              <p14:xfrm>
                <a:off x="12132963" y="2808993"/>
                <a:ext cx="226800" cy="277200"/>
              </p14:xfrm>
            </p:contentPart>
          </mc:Choice>
          <mc:Fallback xmlns="">
            <p:pic>
              <p:nvPicPr>
                <p:cNvPr id="148" name="Input penna 147">
                  <a:extLst>
                    <a:ext uri="{FF2B5EF4-FFF2-40B4-BE49-F238E27FC236}">
                      <a16:creationId xmlns:a16="http://schemas.microsoft.com/office/drawing/2014/main" id="{8770B8BF-C893-F61B-41D3-2EF2EC693DC2}"/>
                    </a:ext>
                  </a:extLst>
                </p:cNvPr>
                <p:cNvPicPr/>
                <p:nvPr/>
              </p:nvPicPr>
              <p:blipFill>
                <a:blip r:embed="rId182"/>
                <a:stretch>
                  <a:fillRect/>
                </a:stretch>
              </p:blipFill>
              <p:spPr>
                <a:xfrm>
                  <a:off x="12126843" y="2802873"/>
                  <a:ext cx="239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9" name="Input penna 148">
                  <a:extLst>
                    <a:ext uri="{FF2B5EF4-FFF2-40B4-BE49-F238E27FC236}">
                      <a16:creationId xmlns:a16="http://schemas.microsoft.com/office/drawing/2014/main" id="{288C2C50-8BA5-D5EE-69C8-21313A1A1C9B}"/>
                    </a:ext>
                  </a:extLst>
                </p14:cNvPr>
                <p14:cNvContentPartPr/>
                <p14:nvPr/>
              </p14:nvContentPartPr>
              <p14:xfrm>
                <a:off x="12318003" y="2941473"/>
                <a:ext cx="75960" cy="210960"/>
              </p14:xfrm>
            </p:contentPart>
          </mc:Choice>
          <mc:Fallback xmlns="">
            <p:pic>
              <p:nvPicPr>
                <p:cNvPr id="149" name="Input penna 148">
                  <a:extLst>
                    <a:ext uri="{FF2B5EF4-FFF2-40B4-BE49-F238E27FC236}">
                      <a16:creationId xmlns:a16="http://schemas.microsoft.com/office/drawing/2014/main" id="{288C2C50-8BA5-D5EE-69C8-21313A1A1C9B}"/>
                    </a:ext>
                  </a:extLst>
                </p:cNvPr>
                <p:cNvPicPr/>
                <p:nvPr/>
              </p:nvPicPr>
              <p:blipFill>
                <a:blip r:embed="rId184"/>
                <a:stretch>
                  <a:fillRect/>
                </a:stretch>
              </p:blipFill>
              <p:spPr>
                <a:xfrm>
                  <a:off x="12311883" y="2935353"/>
                  <a:ext cx="88200" cy="223200"/>
                </a:xfrm>
                <a:prstGeom prst="rect">
                  <a:avLst/>
                </a:prstGeom>
              </p:spPr>
            </p:pic>
          </mc:Fallback>
        </mc:AlternateContent>
      </p:grpSp>
      <p:grpSp>
        <p:nvGrpSpPr>
          <p:cNvPr id="154" name="Gruppo 153">
            <a:extLst>
              <a:ext uri="{FF2B5EF4-FFF2-40B4-BE49-F238E27FC236}">
                <a16:creationId xmlns:a16="http://schemas.microsoft.com/office/drawing/2014/main" id="{124F3720-9290-7B99-2AFE-DEB41E141F7B}"/>
              </a:ext>
            </a:extLst>
          </p:cNvPr>
          <p:cNvGrpSpPr/>
          <p:nvPr/>
        </p:nvGrpSpPr>
        <p:grpSpPr>
          <a:xfrm>
            <a:off x="8442603" y="3392913"/>
            <a:ext cx="602640" cy="609480"/>
            <a:chOff x="8442603" y="3392913"/>
            <a:chExt cx="602640" cy="609480"/>
          </a:xfrm>
        </p:grpSpPr>
        <mc:AlternateContent xmlns:mc="http://schemas.openxmlformats.org/markup-compatibility/2006" xmlns:p14="http://schemas.microsoft.com/office/powerpoint/2010/main">
          <mc:Choice Requires="p14">
            <p:contentPart p14:bwMode="auto" r:id="rId185">
              <p14:nvContentPartPr>
                <p14:cNvPr id="151" name="Input penna 150">
                  <a:extLst>
                    <a:ext uri="{FF2B5EF4-FFF2-40B4-BE49-F238E27FC236}">
                      <a16:creationId xmlns:a16="http://schemas.microsoft.com/office/drawing/2014/main" id="{A60E9908-DE85-C9BB-B099-8E0D3A0E574B}"/>
                    </a:ext>
                  </a:extLst>
                </p14:cNvPr>
                <p14:cNvContentPartPr/>
                <p14:nvPr/>
              </p14:nvContentPartPr>
              <p14:xfrm>
                <a:off x="8787843" y="3392913"/>
                <a:ext cx="257400" cy="217440"/>
              </p14:xfrm>
            </p:contentPart>
          </mc:Choice>
          <mc:Fallback xmlns="">
            <p:pic>
              <p:nvPicPr>
                <p:cNvPr id="151" name="Input penna 150">
                  <a:extLst>
                    <a:ext uri="{FF2B5EF4-FFF2-40B4-BE49-F238E27FC236}">
                      <a16:creationId xmlns:a16="http://schemas.microsoft.com/office/drawing/2014/main" id="{A60E9908-DE85-C9BB-B099-8E0D3A0E574B}"/>
                    </a:ext>
                  </a:extLst>
                </p:cNvPr>
                <p:cNvPicPr/>
                <p:nvPr/>
              </p:nvPicPr>
              <p:blipFill>
                <a:blip r:embed="rId186"/>
                <a:stretch>
                  <a:fillRect/>
                </a:stretch>
              </p:blipFill>
              <p:spPr>
                <a:xfrm>
                  <a:off x="8781723" y="3386793"/>
                  <a:ext cx="269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2" name="Input penna 151">
                  <a:extLst>
                    <a:ext uri="{FF2B5EF4-FFF2-40B4-BE49-F238E27FC236}">
                      <a16:creationId xmlns:a16="http://schemas.microsoft.com/office/drawing/2014/main" id="{ED23DB42-AFC0-F075-E130-ED2391C5A9FD}"/>
                    </a:ext>
                  </a:extLst>
                </p14:cNvPr>
                <p14:cNvContentPartPr/>
                <p14:nvPr/>
              </p14:nvContentPartPr>
              <p14:xfrm>
                <a:off x="8442603" y="3756873"/>
                <a:ext cx="63000" cy="245520"/>
              </p14:xfrm>
            </p:contentPart>
          </mc:Choice>
          <mc:Fallback xmlns="">
            <p:pic>
              <p:nvPicPr>
                <p:cNvPr id="152" name="Input penna 151">
                  <a:extLst>
                    <a:ext uri="{FF2B5EF4-FFF2-40B4-BE49-F238E27FC236}">
                      <a16:creationId xmlns:a16="http://schemas.microsoft.com/office/drawing/2014/main" id="{ED23DB42-AFC0-F075-E130-ED2391C5A9FD}"/>
                    </a:ext>
                  </a:extLst>
                </p:cNvPr>
                <p:cNvPicPr/>
                <p:nvPr/>
              </p:nvPicPr>
              <p:blipFill>
                <a:blip r:embed="rId188"/>
                <a:stretch>
                  <a:fillRect/>
                </a:stretch>
              </p:blipFill>
              <p:spPr>
                <a:xfrm>
                  <a:off x="8436483" y="3750753"/>
                  <a:ext cx="75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3" name="Input penna 152">
                  <a:extLst>
                    <a:ext uri="{FF2B5EF4-FFF2-40B4-BE49-F238E27FC236}">
                      <a16:creationId xmlns:a16="http://schemas.microsoft.com/office/drawing/2014/main" id="{789CD713-FCE8-2FA1-E661-90A6D15C0626}"/>
                    </a:ext>
                  </a:extLst>
                </p14:cNvPr>
                <p14:cNvContentPartPr/>
                <p14:nvPr/>
              </p14:nvContentPartPr>
              <p14:xfrm>
                <a:off x="8727003" y="3734553"/>
                <a:ext cx="207360" cy="245880"/>
              </p14:xfrm>
            </p:contentPart>
          </mc:Choice>
          <mc:Fallback xmlns="">
            <p:pic>
              <p:nvPicPr>
                <p:cNvPr id="153" name="Input penna 152">
                  <a:extLst>
                    <a:ext uri="{FF2B5EF4-FFF2-40B4-BE49-F238E27FC236}">
                      <a16:creationId xmlns:a16="http://schemas.microsoft.com/office/drawing/2014/main" id="{789CD713-FCE8-2FA1-E661-90A6D15C0626}"/>
                    </a:ext>
                  </a:extLst>
                </p:cNvPr>
                <p:cNvPicPr/>
                <p:nvPr/>
              </p:nvPicPr>
              <p:blipFill>
                <a:blip r:embed="rId190"/>
                <a:stretch>
                  <a:fillRect/>
                </a:stretch>
              </p:blipFill>
              <p:spPr>
                <a:xfrm>
                  <a:off x="8720883" y="3728433"/>
                  <a:ext cx="219600" cy="258120"/>
                </a:xfrm>
                <a:prstGeom prst="rect">
                  <a:avLst/>
                </a:prstGeom>
              </p:spPr>
            </p:pic>
          </mc:Fallback>
        </mc:AlternateContent>
      </p:grpSp>
      <p:grpSp>
        <p:nvGrpSpPr>
          <p:cNvPr id="158" name="Gruppo 157">
            <a:extLst>
              <a:ext uri="{FF2B5EF4-FFF2-40B4-BE49-F238E27FC236}">
                <a16:creationId xmlns:a16="http://schemas.microsoft.com/office/drawing/2014/main" id="{F0D1BF96-E550-B384-7743-776DDB2D7E36}"/>
              </a:ext>
            </a:extLst>
          </p:cNvPr>
          <p:cNvGrpSpPr/>
          <p:nvPr/>
        </p:nvGrpSpPr>
        <p:grpSpPr>
          <a:xfrm>
            <a:off x="131283" y="4175193"/>
            <a:ext cx="376560" cy="391680"/>
            <a:chOff x="131283" y="4175193"/>
            <a:chExt cx="376560" cy="391680"/>
          </a:xfrm>
        </p:grpSpPr>
        <mc:AlternateContent xmlns:mc="http://schemas.openxmlformats.org/markup-compatibility/2006" xmlns:p14="http://schemas.microsoft.com/office/powerpoint/2010/main">
          <mc:Choice Requires="p14">
            <p:contentPart p14:bwMode="auto" r:id="rId191">
              <p14:nvContentPartPr>
                <p14:cNvPr id="24" name="Input penna 23">
                  <a:extLst>
                    <a:ext uri="{FF2B5EF4-FFF2-40B4-BE49-F238E27FC236}">
                      <a16:creationId xmlns:a16="http://schemas.microsoft.com/office/drawing/2014/main" id="{39CBE274-FFF6-9A77-3554-A6F591AF0988}"/>
                    </a:ext>
                  </a:extLst>
                </p14:cNvPr>
                <p14:cNvContentPartPr/>
                <p14:nvPr/>
              </p14:nvContentPartPr>
              <p14:xfrm>
                <a:off x="131283" y="4241433"/>
                <a:ext cx="23040" cy="266040"/>
              </p14:xfrm>
            </p:contentPart>
          </mc:Choice>
          <mc:Fallback xmlns="">
            <p:pic>
              <p:nvPicPr>
                <p:cNvPr id="24" name="Input penna 23">
                  <a:extLst>
                    <a:ext uri="{FF2B5EF4-FFF2-40B4-BE49-F238E27FC236}">
                      <a16:creationId xmlns:a16="http://schemas.microsoft.com/office/drawing/2014/main" id="{39CBE274-FFF6-9A77-3554-A6F591AF0988}"/>
                    </a:ext>
                  </a:extLst>
                </p:cNvPr>
                <p:cNvPicPr/>
                <p:nvPr/>
              </p:nvPicPr>
              <p:blipFill>
                <a:blip r:embed="rId192"/>
                <a:stretch>
                  <a:fillRect/>
                </a:stretch>
              </p:blipFill>
              <p:spPr>
                <a:xfrm>
                  <a:off x="125163" y="4235313"/>
                  <a:ext cx="35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5" name="Input penna 24">
                  <a:extLst>
                    <a:ext uri="{FF2B5EF4-FFF2-40B4-BE49-F238E27FC236}">
                      <a16:creationId xmlns:a16="http://schemas.microsoft.com/office/drawing/2014/main" id="{3774AA70-1ABF-54A5-4155-F40E13774DA1}"/>
                    </a:ext>
                  </a:extLst>
                </p14:cNvPr>
                <p14:cNvContentPartPr/>
                <p14:nvPr/>
              </p14:nvContentPartPr>
              <p14:xfrm>
                <a:off x="339723" y="4175193"/>
                <a:ext cx="168120" cy="321120"/>
              </p14:xfrm>
            </p:contentPart>
          </mc:Choice>
          <mc:Fallback xmlns="">
            <p:pic>
              <p:nvPicPr>
                <p:cNvPr id="25" name="Input penna 24">
                  <a:extLst>
                    <a:ext uri="{FF2B5EF4-FFF2-40B4-BE49-F238E27FC236}">
                      <a16:creationId xmlns:a16="http://schemas.microsoft.com/office/drawing/2014/main" id="{3774AA70-1ABF-54A5-4155-F40E13774DA1}"/>
                    </a:ext>
                  </a:extLst>
                </p:cNvPr>
                <p:cNvPicPr/>
                <p:nvPr/>
              </p:nvPicPr>
              <p:blipFill>
                <a:blip r:embed="rId194"/>
                <a:stretch>
                  <a:fillRect/>
                </a:stretch>
              </p:blipFill>
              <p:spPr>
                <a:xfrm>
                  <a:off x="333603" y="4169073"/>
                  <a:ext cx="180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7" name="Input penna 156">
                  <a:extLst>
                    <a:ext uri="{FF2B5EF4-FFF2-40B4-BE49-F238E27FC236}">
                      <a16:creationId xmlns:a16="http://schemas.microsoft.com/office/drawing/2014/main" id="{88CAD76F-BD28-D4C4-732A-785E157B9A32}"/>
                    </a:ext>
                  </a:extLst>
                </p14:cNvPr>
                <p14:cNvContentPartPr/>
                <p14:nvPr/>
              </p14:nvContentPartPr>
              <p14:xfrm>
                <a:off x="198243" y="4203273"/>
                <a:ext cx="104760" cy="363600"/>
              </p14:xfrm>
            </p:contentPart>
          </mc:Choice>
          <mc:Fallback xmlns="">
            <p:pic>
              <p:nvPicPr>
                <p:cNvPr id="157" name="Input penna 156">
                  <a:extLst>
                    <a:ext uri="{FF2B5EF4-FFF2-40B4-BE49-F238E27FC236}">
                      <a16:creationId xmlns:a16="http://schemas.microsoft.com/office/drawing/2014/main" id="{88CAD76F-BD28-D4C4-732A-785E157B9A32}"/>
                    </a:ext>
                  </a:extLst>
                </p:cNvPr>
                <p:cNvPicPr/>
                <p:nvPr/>
              </p:nvPicPr>
              <p:blipFill>
                <a:blip r:embed="rId196"/>
                <a:stretch>
                  <a:fillRect/>
                </a:stretch>
              </p:blipFill>
              <p:spPr>
                <a:xfrm>
                  <a:off x="192123" y="4197153"/>
                  <a:ext cx="117000" cy="37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60" name="Input penna 159">
                <a:extLst>
                  <a:ext uri="{FF2B5EF4-FFF2-40B4-BE49-F238E27FC236}">
                    <a16:creationId xmlns:a16="http://schemas.microsoft.com/office/drawing/2014/main" id="{91B9A1F9-9AB8-4C4E-1506-E4A6AD4A8E96}"/>
                  </a:ext>
                </a:extLst>
              </p14:cNvPr>
              <p14:cNvContentPartPr/>
              <p14:nvPr/>
            </p14:nvContentPartPr>
            <p14:xfrm>
              <a:off x="9065043" y="2876313"/>
              <a:ext cx="234000" cy="342360"/>
            </p14:xfrm>
          </p:contentPart>
        </mc:Choice>
        <mc:Fallback xmlns="">
          <p:pic>
            <p:nvPicPr>
              <p:cNvPr id="160" name="Input penna 159">
                <a:extLst>
                  <a:ext uri="{FF2B5EF4-FFF2-40B4-BE49-F238E27FC236}">
                    <a16:creationId xmlns:a16="http://schemas.microsoft.com/office/drawing/2014/main" id="{91B9A1F9-9AB8-4C4E-1506-E4A6AD4A8E96}"/>
                  </a:ext>
                </a:extLst>
              </p:cNvPr>
              <p:cNvPicPr/>
              <p:nvPr/>
            </p:nvPicPr>
            <p:blipFill>
              <a:blip r:embed="rId198"/>
              <a:stretch>
                <a:fillRect/>
              </a:stretch>
            </p:blipFill>
            <p:spPr>
              <a:xfrm>
                <a:off x="9058923" y="2870193"/>
                <a:ext cx="246240" cy="354600"/>
              </a:xfrm>
              <a:prstGeom prst="rect">
                <a:avLst/>
              </a:prstGeom>
            </p:spPr>
          </p:pic>
        </mc:Fallback>
      </mc:AlternateContent>
      <p:grpSp>
        <p:nvGrpSpPr>
          <p:cNvPr id="166" name="Gruppo 165">
            <a:extLst>
              <a:ext uri="{FF2B5EF4-FFF2-40B4-BE49-F238E27FC236}">
                <a16:creationId xmlns:a16="http://schemas.microsoft.com/office/drawing/2014/main" id="{7A18FE99-3968-CDEF-9DBE-D48BA4AC3066}"/>
              </a:ext>
            </a:extLst>
          </p:cNvPr>
          <p:cNvGrpSpPr/>
          <p:nvPr/>
        </p:nvGrpSpPr>
        <p:grpSpPr>
          <a:xfrm>
            <a:off x="8493723" y="3118233"/>
            <a:ext cx="363960" cy="467640"/>
            <a:chOff x="8493723" y="3118233"/>
            <a:chExt cx="363960" cy="467640"/>
          </a:xfrm>
        </p:grpSpPr>
        <mc:AlternateContent xmlns:mc="http://schemas.openxmlformats.org/markup-compatibility/2006" xmlns:p14="http://schemas.microsoft.com/office/powerpoint/2010/main">
          <mc:Choice Requires="p14">
            <p:contentPart p14:bwMode="auto" r:id="rId199">
              <p14:nvContentPartPr>
                <p14:cNvPr id="161" name="Input penna 160">
                  <a:extLst>
                    <a:ext uri="{FF2B5EF4-FFF2-40B4-BE49-F238E27FC236}">
                      <a16:creationId xmlns:a16="http://schemas.microsoft.com/office/drawing/2014/main" id="{A2C8D1C4-5D38-8A37-FC1C-FA91779CABAA}"/>
                    </a:ext>
                  </a:extLst>
                </p14:cNvPr>
                <p14:cNvContentPartPr/>
                <p14:nvPr/>
              </p14:nvContentPartPr>
              <p14:xfrm>
                <a:off x="8625483" y="3118233"/>
                <a:ext cx="232200" cy="263160"/>
              </p14:xfrm>
            </p:contentPart>
          </mc:Choice>
          <mc:Fallback xmlns="">
            <p:pic>
              <p:nvPicPr>
                <p:cNvPr id="161" name="Input penna 160">
                  <a:extLst>
                    <a:ext uri="{FF2B5EF4-FFF2-40B4-BE49-F238E27FC236}">
                      <a16:creationId xmlns:a16="http://schemas.microsoft.com/office/drawing/2014/main" id="{A2C8D1C4-5D38-8A37-FC1C-FA91779CABAA}"/>
                    </a:ext>
                  </a:extLst>
                </p:cNvPr>
                <p:cNvPicPr/>
                <p:nvPr/>
              </p:nvPicPr>
              <p:blipFill>
                <a:blip r:embed="rId200"/>
                <a:stretch>
                  <a:fillRect/>
                </a:stretch>
              </p:blipFill>
              <p:spPr>
                <a:xfrm>
                  <a:off x="8619363" y="3112113"/>
                  <a:ext cx="244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2" name="Input penna 161">
                  <a:extLst>
                    <a:ext uri="{FF2B5EF4-FFF2-40B4-BE49-F238E27FC236}">
                      <a16:creationId xmlns:a16="http://schemas.microsoft.com/office/drawing/2014/main" id="{A15AAC21-3B44-8C7E-374D-1BAC7C951316}"/>
                    </a:ext>
                  </a:extLst>
                </p14:cNvPr>
                <p14:cNvContentPartPr/>
                <p14:nvPr/>
              </p14:nvContentPartPr>
              <p14:xfrm>
                <a:off x="8493723" y="3393273"/>
                <a:ext cx="190080" cy="192600"/>
              </p14:xfrm>
            </p:contentPart>
          </mc:Choice>
          <mc:Fallback xmlns="">
            <p:pic>
              <p:nvPicPr>
                <p:cNvPr id="162" name="Input penna 161">
                  <a:extLst>
                    <a:ext uri="{FF2B5EF4-FFF2-40B4-BE49-F238E27FC236}">
                      <a16:creationId xmlns:a16="http://schemas.microsoft.com/office/drawing/2014/main" id="{A15AAC21-3B44-8C7E-374D-1BAC7C951316}"/>
                    </a:ext>
                  </a:extLst>
                </p:cNvPr>
                <p:cNvPicPr/>
                <p:nvPr/>
              </p:nvPicPr>
              <p:blipFill>
                <a:blip r:embed="rId202"/>
                <a:stretch>
                  <a:fillRect/>
                </a:stretch>
              </p:blipFill>
              <p:spPr>
                <a:xfrm>
                  <a:off x="8487603" y="3387153"/>
                  <a:ext cx="202320" cy="204840"/>
                </a:xfrm>
                <a:prstGeom prst="rect">
                  <a:avLst/>
                </a:prstGeom>
              </p:spPr>
            </p:pic>
          </mc:Fallback>
        </mc:AlternateContent>
      </p:grpSp>
      <p:grpSp>
        <p:nvGrpSpPr>
          <p:cNvPr id="165" name="Gruppo 164">
            <a:extLst>
              <a:ext uri="{FF2B5EF4-FFF2-40B4-BE49-F238E27FC236}">
                <a16:creationId xmlns:a16="http://schemas.microsoft.com/office/drawing/2014/main" id="{9F90367E-4A97-9559-5104-3C9BBA64127F}"/>
              </a:ext>
            </a:extLst>
          </p:cNvPr>
          <p:cNvGrpSpPr/>
          <p:nvPr/>
        </p:nvGrpSpPr>
        <p:grpSpPr>
          <a:xfrm>
            <a:off x="9165843" y="3316233"/>
            <a:ext cx="325080" cy="363600"/>
            <a:chOff x="9165843" y="3316233"/>
            <a:chExt cx="325080" cy="363600"/>
          </a:xfrm>
        </p:grpSpPr>
        <mc:AlternateContent xmlns:mc="http://schemas.openxmlformats.org/markup-compatibility/2006" xmlns:p14="http://schemas.microsoft.com/office/powerpoint/2010/main">
          <mc:Choice Requires="p14">
            <p:contentPart p14:bwMode="auto" r:id="rId203">
              <p14:nvContentPartPr>
                <p14:cNvPr id="163" name="Input penna 162">
                  <a:extLst>
                    <a:ext uri="{FF2B5EF4-FFF2-40B4-BE49-F238E27FC236}">
                      <a16:creationId xmlns:a16="http://schemas.microsoft.com/office/drawing/2014/main" id="{5F64778A-D60E-3973-EC5D-10AE9CD98976}"/>
                    </a:ext>
                  </a:extLst>
                </p14:cNvPr>
                <p14:cNvContentPartPr/>
                <p14:nvPr/>
              </p14:nvContentPartPr>
              <p14:xfrm>
                <a:off x="9165843" y="3427833"/>
                <a:ext cx="221040" cy="252000"/>
              </p14:xfrm>
            </p:contentPart>
          </mc:Choice>
          <mc:Fallback xmlns="">
            <p:pic>
              <p:nvPicPr>
                <p:cNvPr id="163" name="Input penna 162">
                  <a:extLst>
                    <a:ext uri="{FF2B5EF4-FFF2-40B4-BE49-F238E27FC236}">
                      <a16:creationId xmlns:a16="http://schemas.microsoft.com/office/drawing/2014/main" id="{5F64778A-D60E-3973-EC5D-10AE9CD98976}"/>
                    </a:ext>
                  </a:extLst>
                </p:cNvPr>
                <p:cNvPicPr/>
                <p:nvPr/>
              </p:nvPicPr>
              <p:blipFill>
                <a:blip r:embed="rId204"/>
                <a:stretch>
                  <a:fillRect/>
                </a:stretch>
              </p:blipFill>
              <p:spPr>
                <a:xfrm>
                  <a:off x="9159723" y="3421713"/>
                  <a:ext cx="233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4" name="Input penna 163">
                  <a:extLst>
                    <a:ext uri="{FF2B5EF4-FFF2-40B4-BE49-F238E27FC236}">
                      <a16:creationId xmlns:a16="http://schemas.microsoft.com/office/drawing/2014/main" id="{005EF88D-8FEF-55EA-259D-73E7201E5E4F}"/>
                    </a:ext>
                  </a:extLst>
                </p14:cNvPr>
                <p14:cNvContentPartPr/>
                <p14:nvPr/>
              </p14:nvContentPartPr>
              <p14:xfrm>
                <a:off x="9220923" y="3316233"/>
                <a:ext cx="270000" cy="82080"/>
              </p14:xfrm>
            </p:contentPart>
          </mc:Choice>
          <mc:Fallback xmlns="">
            <p:pic>
              <p:nvPicPr>
                <p:cNvPr id="164" name="Input penna 163">
                  <a:extLst>
                    <a:ext uri="{FF2B5EF4-FFF2-40B4-BE49-F238E27FC236}">
                      <a16:creationId xmlns:a16="http://schemas.microsoft.com/office/drawing/2014/main" id="{005EF88D-8FEF-55EA-259D-73E7201E5E4F}"/>
                    </a:ext>
                  </a:extLst>
                </p:cNvPr>
                <p:cNvPicPr/>
                <p:nvPr/>
              </p:nvPicPr>
              <p:blipFill>
                <a:blip r:embed="rId206"/>
                <a:stretch>
                  <a:fillRect/>
                </a:stretch>
              </p:blipFill>
              <p:spPr>
                <a:xfrm>
                  <a:off x="9214803" y="3310113"/>
                  <a:ext cx="282240" cy="94320"/>
                </a:xfrm>
                <a:prstGeom prst="rect">
                  <a:avLst/>
                </a:prstGeom>
              </p:spPr>
            </p:pic>
          </mc:Fallback>
        </mc:AlternateContent>
      </p:grpSp>
      <p:grpSp>
        <p:nvGrpSpPr>
          <p:cNvPr id="178" name="Gruppo 177">
            <a:extLst>
              <a:ext uri="{FF2B5EF4-FFF2-40B4-BE49-F238E27FC236}">
                <a16:creationId xmlns:a16="http://schemas.microsoft.com/office/drawing/2014/main" id="{A9A88C49-2089-965A-17EA-F4AB312F9C87}"/>
              </a:ext>
            </a:extLst>
          </p:cNvPr>
          <p:cNvGrpSpPr/>
          <p:nvPr/>
        </p:nvGrpSpPr>
        <p:grpSpPr>
          <a:xfrm>
            <a:off x="7358643" y="2148393"/>
            <a:ext cx="1677960" cy="533520"/>
            <a:chOff x="7358643" y="2148393"/>
            <a:chExt cx="1677960" cy="533520"/>
          </a:xfrm>
        </p:grpSpPr>
        <mc:AlternateContent xmlns:mc="http://schemas.openxmlformats.org/markup-compatibility/2006" xmlns:p14="http://schemas.microsoft.com/office/powerpoint/2010/main">
          <mc:Choice Requires="p14">
            <p:contentPart p14:bwMode="auto" r:id="rId207">
              <p14:nvContentPartPr>
                <p14:cNvPr id="167" name="Input penna 166">
                  <a:extLst>
                    <a:ext uri="{FF2B5EF4-FFF2-40B4-BE49-F238E27FC236}">
                      <a16:creationId xmlns:a16="http://schemas.microsoft.com/office/drawing/2014/main" id="{15BF2F75-8F52-FAC0-AB49-C36E67308DA3}"/>
                    </a:ext>
                  </a:extLst>
                </p14:cNvPr>
                <p14:cNvContentPartPr/>
                <p14:nvPr/>
              </p14:nvContentPartPr>
              <p14:xfrm>
                <a:off x="7358643" y="2148393"/>
                <a:ext cx="174960" cy="346680"/>
              </p14:xfrm>
            </p:contentPart>
          </mc:Choice>
          <mc:Fallback xmlns="">
            <p:pic>
              <p:nvPicPr>
                <p:cNvPr id="167" name="Input penna 166">
                  <a:extLst>
                    <a:ext uri="{FF2B5EF4-FFF2-40B4-BE49-F238E27FC236}">
                      <a16:creationId xmlns:a16="http://schemas.microsoft.com/office/drawing/2014/main" id="{15BF2F75-8F52-FAC0-AB49-C36E67308DA3}"/>
                    </a:ext>
                  </a:extLst>
                </p:cNvPr>
                <p:cNvPicPr/>
                <p:nvPr/>
              </p:nvPicPr>
              <p:blipFill>
                <a:blip r:embed="rId208"/>
                <a:stretch>
                  <a:fillRect/>
                </a:stretch>
              </p:blipFill>
              <p:spPr>
                <a:xfrm>
                  <a:off x="7352523" y="2142273"/>
                  <a:ext cx="187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8" name="Input penna 167">
                  <a:extLst>
                    <a:ext uri="{FF2B5EF4-FFF2-40B4-BE49-F238E27FC236}">
                      <a16:creationId xmlns:a16="http://schemas.microsoft.com/office/drawing/2014/main" id="{06FF9F6B-4306-DFDC-3F6C-28F82A0D73F3}"/>
                    </a:ext>
                  </a:extLst>
                </p14:cNvPr>
                <p14:cNvContentPartPr/>
                <p14:nvPr/>
              </p14:nvContentPartPr>
              <p14:xfrm>
                <a:off x="7599483" y="2335233"/>
                <a:ext cx="126000" cy="197640"/>
              </p14:xfrm>
            </p:contentPart>
          </mc:Choice>
          <mc:Fallback xmlns="">
            <p:pic>
              <p:nvPicPr>
                <p:cNvPr id="168" name="Input penna 167">
                  <a:extLst>
                    <a:ext uri="{FF2B5EF4-FFF2-40B4-BE49-F238E27FC236}">
                      <a16:creationId xmlns:a16="http://schemas.microsoft.com/office/drawing/2014/main" id="{06FF9F6B-4306-DFDC-3F6C-28F82A0D73F3}"/>
                    </a:ext>
                  </a:extLst>
                </p:cNvPr>
                <p:cNvPicPr/>
                <p:nvPr/>
              </p:nvPicPr>
              <p:blipFill>
                <a:blip r:embed="rId210"/>
                <a:stretch>
                  <a:fillRect/>
                </a:stretch>
              </p:blipFill>
              <p:spPr>
                <a:xfrm>
                  <a:off x="7593363" y="2329113"/>
                  <a:ext cx="138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9" name="Input penna 168">
                  <a:extLst>
                    <a:ext uri="{FF2B5EF4-FFF2-40B4-BE49-F238E27FC236}">
                      <a16:creationId xmlns:a16="http://schemas.microsoft.com/office/drawing/2014/main" id="{C880F813-B467-367D-0E55-AB035B195670}"/>
                    </a:ext>
                  </a:extLst>
                </p14:cNvPr>
                <p14:cNvContentPartPr/>
                <p14:nvPr/>
              </p14:nvContentPartPr>
              <p14:xfrm>
                <a:off x="7767243" y="2444673"/>
                <a:ext cx="307080" cy="237240"/>
              </p14:xfrm>
            </p:contentPart>
          </mc:Choice>
          <mc:Fallback xmlns="">
            <p:pic>
              <p:nvPicPr>
                <p:cNvPr id="169" name="Input penna 168">
                  <a:extLst>
                    <a:ext uri="{FF2B5EF4-FFF2-40B4-BE49-F238E27FC236}">
                      <a16:creationId xmlns:a16="http://schemas.microsoft.com/office/drawing/2014/main" id="{C880F813-B467-367D-0E55-AB035B195670}"/>
                    </a:ext>
                  </a:extLst>
                </p:cNvPr>
                <p:cNvPicPr/>
                <p:nvPr/>
              </p:nvPicPr>
              <p:blipFill>
                <a:blip r:embed="rId212"/>
                <a:stretch>
                  <a:fillRect/>
                </a:stretch>
              </p:blipFill>
              <p:spPr>
                <a:xfrm>
                  <a:off x="7761123" y="2438553"/>
                  <a:ext cx="319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put penna 169">
                  <a:extLst>
                    <a:ext uri="{FF2B5EF4-FFF2-40B4-BE49-F238E27FC236}">
                      <a16:creationId xmlns:a16="http://schemas.microsoft.com/office/drawing/2014/main" id="{AFE3D9F4-80A6-667A-B6D7-1837E4994A49}"/>
                    </a:ext>
                  </a:extLst>
                </p14:cNvPr>
                <p14:cNvContentPartPr/>
                <p14:nvPr/>
              </p14:nvContentPartPr>
              <p14:xfrm>
                <a:off x="8097363" y="2381673"/>
                <a:ext cx="99360" cy="193320"/>
              </p14:xfrm>
            </p:contentPart>
          </mc:Choice>
          <mc:Fallback xmlns="">
            <p:pic>
              <p:nvPicPr>
                <p:cNvPr id="170" name="Input penna 169">
                  <a:extLst>
                    <a:ext uri="{FF2B5EF4-FFF2-40B4-BE49-F238E27FC236}">
                      <a16:creationId xmlns:a16="http://schemas.microsoft.com/office/drawing/2014/main" id="{AFE3D9F4-80A6-667A-B6D7-1837E4994A49}"/>
                    </a:ext>
                  </a:extLst>
                </p:cNvPr>
                <p:cNvPicPr/>
                <p:nvPr/>
              </p:nvPicPr>
              <p:blipFill>
                <a:blip r:embed="rId214"/>
                <a:stretch>
                  <a:fillRect/>
                </a:stretch>
              </p:blipFill>
              <p:spPr>
                <a:xfrm>
                  <a:off x="8091243" y="2375553"/>
                  <a:ext cx="111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1" name="Input penna 170">
                  <a:extLst>
                    <a:ext uri="{FF2B5EF4-FFF2-40B4-BE49-F238E27FC236}">
                      <a16:creationId xmlns:a16="http://schemas.microsoft.com/office/drawing/2014/main" id="{F33A7181-C698-F642-D5AF-6D7F53185044}"/>
                    </a:ext>
                  </a:extLst>
                </p14:cNvPr>
                <p14:cNvContentPartPr/>
                <p14:nvPr/>
              </p14:nvContentPartPr>
              <p14:xfrm>
                <a:off x="8194563" y="2227593"/>
                <a:ext cx="254880" cy="416520"/>
              </p14:xfrm>
            </p:contentPart>
          </mc:Choice>
          <mc:Fallback xmlns="">
            <p:pic>
              <p:nvPicPr>
                <p:cNvPr id="171" name="Input penna 170">
                  <a:extLst>
                    <a:ext uri="{FF2B5EF4-FFF2-40B4-BE49-F238E27FC236}">
                      <a16:creationId xmlns:a16="http://schemas.microsoft.com/office/drawing/2014/main" id="{F33A7181-C698-F642-D5AF-6D7F53185044}"/>
                    </a:ext>
                  </a:extLst>
                </p:cNvPr>
                <p:cNvPicPr/>
                <p:nvPr/>
              </p:nvPicPr>
              <p:blipFill>
                <a:blip r:embed="rId216"/>
                <a:stretch>
                  <a:fillRect/>
                </a:stretch>
              </p:blipFill>
              <p:spPr>
                <a:xfrm>
                  <a:off x="8188443" y="2221473"/>
                  <a:ext cx="2671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put penna 173">
                  <a:extLst>
                    <a:ext uri="{FF2B5EF4-FFF2-40B4-BE49-F238E27FC236}">
                      <a16:creationId xmlns:a16="http://schemas.microsoft.com/office/drawing/2014/main" id="{43882169-178B-CC83-E597-F95837E522C4}"/>
                    </a:ext>
                  </a:extLst>
                </p14:cNvPr>
                <p14:cNvContentPartPr/>
                <p14:nvPr/>
              </p14:nvContentPartPr>
              <p14:xfrm>
                <a:off x="8611803" y="2291313"/>
                <a:ext cx="168840" cy="308880"/>
              </p14:xfrm>
            </p:contentPart>
          </mc:Choice>
          <mc:Fallback xmlns="">
            <p:pic>
              <p:nvPicPr>
                <p:cNvPr id="174" name="Input penna 173">
                  <a:extLst>
                    <a:ext uri="{FF2B5EF4-FFF2-40B4-BE49-F238E27FC236}">
                      <a16:creationId xmlns:a16="http://schemas.microsoft.com/office/drawing/2014/main" id="{43882169-178B-CC83-E597-F95837E522C4}"/>
                    </a:ext>
                  </a:extLst>
                </p:cNvPr>
                <p:cNvPicPr/>
                <p:nvPr/>
              </p:nvPicPr>
              <p:blipFill>
                <a:blip r:embed="rId218"/>
                <a:stretch>
                  <a:fillRect/>
                </a:stretch>
              </p:blipFill>
              <p:spPr>
                <a:xfrm>
                  <a:off x="8605683" y="2285193"/>
                  <a:ext cx="1810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5" name="Input penna 174">
                  <a:extLst>
                    <a:ext uri="{FF2B5EF4-FFF2-40B4-BE49-F238E27FC236}">
                      <a16:creationId xmlns:a16="http://schemas.microsoft.com/office/drawing/2014/main" id="{C9A18FFE-5702-30C5-1720-9DA58C4DB9D5}"/>
                    </a:ext>
                  </a:extLst>
                </p14:cNvPr>
                <p14:cNvContentPartPr/>
                <p14:nvPr/>
              </p14:nvContentPartPr>
              <p14:xfrm>
                <a:off x="8752203" y="2335593"/>
                <a:ext cx="110880" cy="170280"/>
              </p14:xfrm>
            </p:contentPart>
          </mc:Choice>
          <mc:Fallback xmlns="">
            <p:pic>
              <p:nvPicPr>
                <p:cNvPr id="175" name="Input penna 174">
                  <a:extLst>
                    <a:ext uri="{FF2B5EF4-FFF2-40B4-BE49-F238E27FC236}">
                      <a16:creationId xmlns:a16="http://schemas.microsoft.com/office/drawing/2014/main" id="{C9A18FFE-5702-30C5-1720-9DA58C4DB9D5}"/>
                    </a:ext>
                  </a:extLst>
                </p:cNvPr>
                <p:cNvPicPr/>
                <p:nvPr/>
              </p:nvPicPr>
              <p:blipFill>
                <a:blip r:embed="rId220"/>
                <a:stretch>
                  <a:fillRect/>
                </a:stretch>
              </p:blipFill>
              <p:spPr>
                <a:xfrm>
                  <a:off x="8746083" y="2329473"/>
                  <a:ext cx="123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6" name="Input penna 175">
                  <a:extLst>
                    <a:ext uri="{FF2B5EF4-FFF2-40B4-BE49-F238E27FC236}">
                      <a16:creationId xmlns:a16="http://schemas.microsoft.com/office/drawing/2014/main" id="{7307CB9B-61D5-5A63-75FA-C927F901521A}"/>
                    </a:ext>
                  </a:extLst>
                </p14:cNvPr>
                <p14:cNvContentPartPr/>
                <p14:nvPr/>
              </p14:nvContentPartPr>
              <p14:xfrm>
                <a:off x="8870643" y="2434593"/>
                <a:ext cx="20520" cy="87840"/>
              </p14:xfrm>
            </p:contentPart>
          </mc:Choice>
          <mc:Fallback xmlns="">
            <p:pic>
              <p:nvPicPr>
                <p:cNvPr id="176" name="Input penna 175">
                  <a:extLst>
                    <a:ext uri="{FF2B5EF4-FFF2-40B4-BE49-F238E27FC236}">
                      <a16:creationId xmlns:a16="http://schemas.microsoft.com/office/drawing/2014/main" id="{7307CB9B-61D5-5A63-75FA-C927F901521A}"/>
                    </a:ext>
                  </a:extLst>
                </p:cNvPr>
                <p:cNvPicPr/>
                <p:nvPr/>
              </p:nvPicPr>
              <p:blipFill>
                <a:blip r:embed="rId222"/>
                <a:stretch>
                  <a:fillRect/>
                </a:stretch>
              </p:blipFill>
              <p:spPr>
                <a:xfrm>
                  <a:off x="8864523" y="2428473"/>
                  <a:ext cx="32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7" name="Input penna 176">
                  <a:extLst>
                    <a:ext uri="{FF2B5EF4-FFF2-40B4-BE49-F238E27FC236}">
                      <a16:creationId xmlns:a16="http://schemas.microsoft.com/office/drawing/2014/main" id="{96DB638B-6E47-ACE6-BC03-3307645AA6D0}"/>
                    </a:ext>
                  </a:extLst>
                </p14:cNvPr>
                <p14:cNvContentPartPr/>
                <p14:nvPr/>
              </p14:nvContentPartPr>
              <p14:xfrm>
                <a:off x="8898723" y="2291313"/>
                <a:ext cx="137880" cy="338400"/>
              </p14:xfrm>
            </p:contentPart>
          </mc:Choice>
          <mc:Fallback xmlns="">
            <p:pic>
              <p:nvPicPr>
                <p:cNvPr id="177" name="Input penna 176">
                  <a:extLst>
                    <a:ext uri="{FF2B5EF4-FFF2-40B4-BE49-F238E27FC236}">
                      <a16:creationId xmlns:a16="http://schemas.microsoft.com/office/drawing/2014/main" id="{96DB638B-6E47-ACE6-BC03-3307645AA6D0}"/>
                    </a:ext>
                  </a:extLst>
                </p:cNvPr>
                <p:cNvPicPr/>
                <p:nvPr/>
              </p:nvPicPr>
              <p:blipFill>
                <a:blip r:embed="rId224"/>
                <a:stretch>
                  <a:fillRect/>
                </a:stretch>
              </p:blipFill>
              <p:spPr>
                <a:xfrm>
                  <a:off x="8892603" y="2285193"/>
                  <a:ext cx="150120" cy="35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179" name="Input penna 178">
                <a:extLst>
                  <a:ext uri="{FF2B5EF4-FFF2-40B4-BE49-F238E27FC236}">
                    <a16:creationId xmlns:a16="http://schemas.microsoft.com/office/drawing/2014/main" id="{19DF0E7D-2BA2-C807-95F0-8D11081F8DFD}"/>
                  </a:ext>
                </a:extLst>
              </p14:cNvPr>
              <p14:cNvContentPartPr/>
              <p14:nvPr/>
            </p14:nvContentPartPr>
            <p14:xfrm>
              <a:off x="10928403" y="912513"/>
              <a:ext cx="90720" cy="150840"/>
            </p14:xfrm>
          </p:contentPart>
        </mc:Choice>
        <mc:Fallback xmlns="">
          <p:pic>
            <p:nvPicPr>
              <p:cNvPr id="179" name="Input penna 178">
                <a:extLst>
                  <a:ext uri="{FF2B5EF4-FFF2-40B4-BE49-F238E27FC236}">
                    <a16:creationId xmlns:a16="http://schemas.microsoft.com/office/drawing/2014/main" id="{19DF0E7D-2BA2-C807-95F0-8D11081F8DFD}"/>
                  </a:ext>
                </a:extLst>
              </p:cNvPr>
              <p:cNvPicPr/>
              <p:nvPr/>
            </p:nvPicPr>
            <p:blipFill>
              <a:blip r:embed="rId226"/>
              <a:stretch>
                <a:fillRect/>
              </a:stretch>
            </p:blipFill>
            <p:spPr>
              <a:xfrm>
                <a:off x="10922283" y="906393"/>
                <a:ext cx="102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0" name="Input penna 179">
                <a:extLst>
                  <a:ext uri="{FF2B5EF4-FFF2-40B4-BE49-F238E27FC236}">
                    <a16:creationId xmlns:a16="http://schemas.microsoft.com/office/drawing/2014/main" id="{5ED14516-0F8A-4757-7E6F-556458A01EB3}"/>
                  </a:ext>
                </a:extLst>
              </p14:cNvPr>
              <p14:cNvContentPartPr/>
              <p14:nvPr/>
            </p14:nvContentPartPr>
            <p14:xfrm>
              <a:off x="9813123" y="1808553"/>
              <a:ext cx="123120" cy="142200"/>
            </p14:xfrm>
          </p:contentPart>
        </mc:Choice>
        <mc:Fallback xmlns="">
          <p:pic>
            <p:nvPicPr>
              <p:cNvPr id="180" name="Input penna 179">
                <a:extLst>
                  <a:ext uri="{FF2B5EF4-FFF2-40B4-BE49-F238E27FC236}">
                    <a16:creationId xmlns:a16="http://schemas.microsoft.com/office/drawing/2014/main" id="{5ED14516-0F8A-4757-7E6F-556458A01EB3}"/>
                  </a:ext>
                </a:extLst>
              </p:cNvPr>
              <p:cNvPicPr/>
              <p:nvPr/>
            </p:nvPicPr>
            <p:blipFill>
              <a:blip r:embed="rId228"/>
              <a:stretch>
                <a:fillRect/>
              </a:stretch>
            </p:blipFill>
            <p:spPr>
              <a:xfrm>
                <a:off x="9807003" y="1802433"/>
                <a:ext cx="135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81" name="Input penna 180">
                <a:extLst>
                  <a:ext uri="{FF2B5EF4-FFF2-40B4-BE49-F238E27FC236}">
                    <a16:creationId xmlns:a16="http://schemas.microsoft.com/office/drawing/2014/main" id="{E2BF7692-98A6-486A-7768-86599D343A06}"/>
                  </a:ext>
                </a:extLst>
              </p14:cNvPr>
              <p14:cNvContentPartPr/>
              <p14:nvPr/>
            </p14:nvContentPartPr>
            <p14:xfrm>
              <a:off x="11502603" y="1639353"/>
              <a:ext cx="224640" cy="132480"/>
            </p14:xfrm>
          </p:contentPart>
        </mc:Choice>
        <mc:Fallback xmlns="">
          <p:pic>
            <p:nvPicPr>
              <p:cNvPr id="181" name="Input penna 180">
                <a:extLst>
                  <a:ext uri="{FF2B5EF4-FFF2-40B4-BE49-F238E27FC236}">
                    <a16:creationId xmlns:a16="http://schemas.microsoft.com/office/drawing/2014/main" id="{E2BF7692-98A6-486A-7768-86599D343A06}"/>
                  </a:ext>
                </a:extLst>
              </p:cNvPr>
              <p:cNvPicPr/>
              <p:nvPr/>
            </p:nvPicPr>
            <p:blipFill>
              <a:blip r:embed="rId230"/>
              <a:stretch>
                <a:fillRect/>
              </a:stretch>
            </p:blipFill>
            <p:spPr>
              <a:xfrm>
                <a:off x="11496483" y="1633233"/>
                <a:ext cx="23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2" name="Input penna 181">
                <a:extLst>
                  <a:ext uri="{FF2B5EF4-FFF2-40B4-BE49-F238E27FC236}">
                    <a16:creationId xmlns:a16="http://schemas.microsoft.com/office/drawing/2014/main" id="{36289BB3-3035-AE44-08B2-ADD9696339D9}"/>
                  </a:ext>
                </a:extLst>
              </p14:cNvPr>
              <p14:cNvContentPartPr/>
              <p14:nvPr/>
            </p14:nvContentPartPr>
            <p14:xfrm>
              <a:off x="9227403" y="2555553"/>
              <a:ext cx="86760" cy="120240"/>
            </p14:xfrm>
          </p:contentPart>
        </mc:Choice>
        <mc:Fallback xmlns="">
          <p:pic>
            <p:nvPicPr>
              <p:cNvPr id="182" name="Input penna 181">
                <a:extLst>
                  <a:ext uri="{FF2B5EF4-FFF2-40B4-BE49-F238E27FC236}">
                    <a16:creationId xmlns:a16="http://schemas.microsoft.com/office/drawing/2014/main" id="{36289BB3-3035-AE44-08B2-ADD9696339D9}"/>
                  </a:ext>
                </a:extLst>
              </p:cNvPr>
              <p:cNvPicPr/>
              <p:nvPr/>
            </p:nvPicPr>
            <p:blipFill>
              <a:blip r:embed="rId232"/>
              <a:stretch>
                <a:fillRect/>
              </a:stretch>
            </p:blipFill>
            <p:spPr>
              <a:xfrm>
                <a:off x="9221283" y="2549433"/>
                <a:ext cx="99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3" name="Input penna 182">
                <a:extLst>
                  <a:ext uri="{FF2B5EF4-FFF2-40B4-BE49-F238E27FC236}">
                    <a16:creationId xmlns:a16="http://schemas.microsoft.com/office/drawing/2014/main" id="{1E77249F-4777-B320-7A5A-8773F750FBB5}"/>
                  </a:ext>
                </a:extLst>
              </p14:cNvPr>
              <p14:cNvContentPartPr/>
              <p14:nvPr/>
            </p14:nvContentPartPr>
            <p14:xfrm>
              <a:off x="10389843" y="2423073"/>
              <a:ext cx="156240" cy="167400"/>
            </p14:xfrm>
          </p:contentPart>
        </mc:Choice>
        <mc:Fallback xmlns="">
          <p:pic>
            <p:nvPicPr>
              <p:cNvPr id="183" name="Input penna 182">
                <a:extLst>
                  <a:ext uri="{FF2B5EF4-FFF2-40B4-BE49-F238E27FC236}">
                    <a16:creationId xmlns:a16="http://schemas.microsoft.com/office/drawing/2014/main" id="{1E77249F-4777-B320-7A5A-8773F750FBB5}"/>
                  </a:ext>
                </a:extLst>
              </p:cNvPr>
              <p:cNvPicPr/>
              <p:nvPr/>
            </p:nvPicPr>
            <p:blipFill>
              <a:blip r:embed="rId234"/>
              <a:stretch>
                <a:fillRect/>
              </a:stretch>
            </p:blipFill>
            <p:spPr>
              <a:xfrm>
                <a:off x="10383723" y="2416953"/>
                <a:ext cx="168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4" name="Input penna 183">
                <a:extLst>
                  <a:ext uri="{FF2B5EF4-FFF2-40B4-BE49-F238E27FC236}">
                    <a16:creationId xmlns:a16="http://schemas.microsoft.com/office/drawing/2014/main" id="{E4D3FBE4-0539-D979-8770-0417FE69C0A3}"/>
                  </a:ext>
                </a:extLst>
              </p14:cNvPr>
              <p14:cNvContentPartPr/>
              <p14:nvPr/>
            </p14:nvContentPartPr>
            <p14:xfrm>
              <a:off x="10939203" y="2401113"/>
              <a:ext cx="110880" cy="110160"/>
            </p14:xfrm>
          </p:contentPart>
        </mc:Choice>
        <mc:Fallback xmlns="">
          <p:pic>
            <p:nvPicPr>
              <p:cNvPr id="184" name="Input penna 183">
                <a:extLst>
                  <a:ext uri="{FF2B5EF4-FFF2-40B4-BE49-F238E27FC236}">
                    <a16:creationId xmlns:a16="http://schemas.microsoft.com/office/drawing/2014/main" id="{E4D3FBE4-0539-D979-8770-0417FE69C0A3}"/>
                  </a:ext>
                </a:extLst>
              </p:cNvPr>
              <p:cNvPicPr/>
              <p:nvPr/>
            </p:nvPicPr>
            <p:blipFill>
              <a:blip r:embed="rId236"/>
              <a:stretch>
                <a:fillRect/>
              </a:stretch>
            </p:blipFill>
            <p:spPr>
              <a:xfrm>
                <a:off x="10933083" y="2394993"/>
                <a:ext cx="123120" cy="122400"/>
              </a:xfrm>
              <a:prstGeom prst="rect">
                <a:avLst/>
              </a:prstGeom>
            </p:spPr>
          </p:pic>
        </mc:Fallback>
      </mc:AlternateContent>
      <p:grpSp>
        <p:nvGrpSpPr>
          <p:cNvPr id="187" name="Gruppo 186">
            <a:extLst>
              <a:ext uri="{FF2B5EF4-FFF2-40B4-BE49-F238E27FC236}">
                <a16:creationId xmlns:a16="http://schemas.microsoft.com/office/drawing/2014/main" id="{819EA8F3-5612-AAFD-0883-C30F4FF6A2DF}"/>
              </a:ext>
            </a:extLst>
          </p:cNvPr>
          <p:cNvGrpSpPr/>
          <p:nvPr/>
        </p:nvGrpSpPr>
        <p:grpSpPr>
          <a:xfrm>
            <a:off x="12206763" y="2499033"/>
            <a:ext cx="226080" cy="117720"/>
            <a:chOff x="12206763" y="2499033"/>
            <a:chExt cx="226080" cy="117720"/>
          </a:xfrm>
        </p:grpSpPr>
        <mc:AlternateContent xmlns:mc="http://schemas.openxmlformats.org/markup-compatibility/2006" xmlns:p14="http://schemas.microsoft.com/office/powerpoint/2010/main">
          <mc:Choice Requires="p14">
            <p:contentPart p14:bwMode="auto" r:id="rId237">
              <p14:nvContentPartPr>
                <p14:cNvPr id="185" name="Input penna 184">
                  <a:extLst>
                    <a:ext uri="{FF2B5EF4-FFF2-40B4-BE49-F238E27FC236}">
                      <a16:creationId xmlns:a16="http://schemas.microsoft.com/office/drawing/2014/main" id="{4253E20B-96D9-27C3-1AE2-A66002466FF7}"/>
                    </a:ext>
                  </a:extLst>
                </p14:cNvPr>
                <p14:cNvContentPartPr/>
                <p14:nvPr/>
              </p14:nvContentPartPr>
              <p14:xfrm>
                <a:off x="12206763" y="2499033"/>
                <a:ext cx="79920" cy="117720"/>
              </p14:xfrm>
            </p:contentPart>
          </mc:Choice>
          <mc:Fallback xmlns="">
            <p:pic>
              <p:nvPicPr>
                <p:cNvPr id="185" name="Input penna 184">
                  <a:extLst>
                    <a:ext uri="{FF2B5EF4-FFF2-40B4-BE49-F238E27FC236}">
                      <a16:creationId xmlns:a16="http://schemas.microsoft.com/office/drawing/2014/main" id="{4253E20B-96D9-27C3-1AE2-A66002466FF7}"/>
                    </a:ext>
                  </a:extLst>
                </p:cNvPr>
                <p:cNvPicPr/>
                <p:nvPr/>
              </p:nvPicPr>
              <p:blipFill>
                <a:blip r:embed="rId238"/>
                <a:stretch>
                  <a:fillRect/>
                </a:stretch>
              </p:blipFill>
              <p:spPr>
                <a:xfrm>
                  <a:off x="12200643" y="2492913"/>
                  <a:ext cx="92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6" name="Input penna 185">
                  <a:extLst>
                    <a:ext uri="{FF2B5EF4-FFF2-40B4-BE49-F238E27FC236}">
                      <a16:creationId xmlns:a16="http://schemas.microsoft.com/office/drawing/2014/main" id="{E9F4813F-2AE7-B8C4-7489-C55BAD86524E}"/>
                    </a:ext>
                  </a:extLst>
                </p14:cNvPr>
                <p14:cNvContentPartPr/>
                <p14:nvPr/>
              </p14:nvContentPartPr>
              <p14:xfrm>
                <a:off x="12294603" y="2544753"/>
                <a:ext cx="138240" cy="4680"/>
              </p14:xfrm>
            </p:contentPart>
          </mc:Choice>
          <mc:Fallback xmlns="">
            <p:pic>
              <p:nvPicPr>
                <p:cNvPr id="186" name="Input penna 185">
                  <a:extLst>
                    <a:ext uri="{FF2B5EF4-FFF2-40B4-BE49-F238E27FC236}">
                      <a16:creationId xmlns:a16="http://schemas.microsoft.com/office/drawing/2014/main" id="{E9F4813F-2AE7-B8C4-7489-C55BAD86524E}"/>
                    </a:ext>
                  </a:extLst>
                </p:cNvPr>
                <p:cNvPicPr/>
                <p:nvPr/>
              </p:nvPicPr>
              <p:blipFill>
                <a:blip r:embed="rId240"/>
                <a:stretch>
                  <a:fillRect/>
                </a:stretch>
              </p:blipFill>
              <p:spPr>
                <a:xfrm>
                  <a:off x="12288483" y="2538633"/>
                  <a:ext cx="15048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188" name="Input penna 187">
                <a:extLst>
                  <a:ext uri="{FF2B5EF4-FFF2-40B4-BE49-F238E27FC236}">
                    <a16:creationId xmlns:a16="http://schemas.microsoft.com/office/drawing/2014/main" id="{24F8F5C7-AC50-C0F2-1A24-C814F807A152}"/>
                  </a:ext>
                </a:extLst>
              </p14:cNvPr>
              <p14:cNvContentPartPr/>
              <p14:nvPr/>
            </p14:nvContentPartPr>
            <p14:xfrm>
              <a:off x="8240643" y="3557433"/>
              <a:ext cx="162360" cy="185040"/>
            </p14:xfrm>
          </p:contentPart>
        </mc:Choice>
        <mc:Fallback xmlns="">
          <p:pic>
            <p:nvPicPr>
              <p:cNvPr id="188" name="Input penna 187">
                <a:extLst>
                  <a:ext uri="{FF2B5EF4-FFF2-40B4-BE49-F238E27FC236}">
                    <a16:creationId xmlns:a16="http://schemas.microsoft.com/office/drawing/2014/main" id="{24F8F5C7-AC50-C0F2-1A24-C814F807A152}"/>
                  </a:ext>
                </a:extLst>
              </p:cNvPr>
              <p:cNvPicPr/>
              <p:nvPr/>
            </p:nvPicPr>
            <p:blipFill>
              <a:blip r:embed="rId242"/>
              <a:stretch>
                <a:fillRect/>
              </a:stretch>
            </p:blipFill>
            <p:spPr>
              <a:xfrm>
                <a:off x="8234523" y="3551313"/>
                <a:ext cx="174600" cy="197280"/>
              </a:xfrm>
              <a:prstGeom prst="rect">
                <a:avLst/>
              </a:prstGeom>
            </p:spPr>
          </p:pic>
        </mc:Fallback>
      </mc:AlternateContent>
      <p:grpSp>
        <p:nvGrpSpPr>
          <p:cNvPr id="192" name="Gruppo 191">
            <a:extLst>
              <a:ext uri="{FF2B5EF4-FFF2-40B4-BE49-F238E27FC236}">
                <a16:creationId xmlns:a16="http://schemas.microsoft.com/office/drawing/2014/main" id="{E6DF24F6-118B-82B7-4630-4B43E252A5A9}"/>
              </a:ext>
            </a:extLst>
          </p:cNvPr>
          <p:cNvGrpSpPr/>
          <p:nvPr/>
        </p:nvGrpSpPr>
        <p:grpSpPr>
          <a:xfrm>
            <a:off x="13099203" y="2599833"/>
            <a:ext cx="793440" cy="231840"/>
            <a:chOff x="13099203" y="2599833"/>
            <a:chExt cx="793440" cy="231840"/>
          </a:xfrm>
        </p:grpSpPr>
        <mc:AlternateContent xmlns:mc="http://schemas.openxmlformats.org/markup-compatibility/2006" xmlns:p14="http://schemas.microsoft.com/office/powerpoint/2010/main">
          <mc:Choice Requires="p14">
            <p:contentPart p14:bwMode="auto" r:id="rId243">
              <p14:nvContentPartPr>
                <p14:cNvPr id="189" name="Input penna 188">
                  <a:extLst>
                    <a:ext uri="{FF2B5EF4-FFF2-40B4-BE49-F238E27FC236}">
                      <a16:creationId xmlns:a16="http://schemas.microsoft.com/office/drawing/2014/main" id="{DF43CBCD-1E00-323C-45B3-3C0F563F07A1}"/>
                    </a:ext>
                  </a:extLst>
                </p14:cNvPr>
                <p14:cNvContentPartPr/>
                <p14:nvPr/>
              </p14:nvContentPartPr>
              <p14:xfrm>
                <a:off x="13329963" y="2676153"/>
                <a:ext cx="208800" cy="11880"/>
              </p14:xfrm>
            </p:contentPart>
          </mc:Choice>
          <mc:Fallback xmlns="">
            <p:pic>
              <p:nvPicPr>
                <p:cNvPr id="189" name="Input penna 188">
                  <a:extLst>
                    <a:ext uri="{FF2B5EF4-FFF2-40B4-BE49-F238E27FC236}">
                      <a16:creationId xmlns:a16="http://schemas.microsoft.com/office/drawing/2014/main" id="{DF43CBCD-1E00-323C-45B3-3C0F563F07A1}"/>
                    </a:ext>
                  </a:extLst>
                </p:cNvPr>
                <p:cNvPicPr/>
                <p:nvPr/>
              </p:nvPicPr>
              <p:blipFill>
                <a:blip r:embed="rId244"/>
                <a:stretch>
                  <a:fillRect/>
                </a:stretch>
              </p:blipFill>
              <p:spPr>
                <a:xfrm>
                  <a:off x="13323843" y="2670033"/>
                  <a:ext cx="221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Input penna 189">
                  <a:extLst>
                    <a:ext uri="{FF2B5EF4-FFF2-40B4-BE49-F238E27FC236}">
                      <a16:creationId xmlns:a16="http://schemas.microsoft.com/office/drawing/2014/main" id="{F4380C6A-CE35-BFC9-25EC-EFA32E51A095}"/>
                    </a:ext>
                  </a:extLst>
                </p14:cNvPr>
                <p14:cNvContentPartPr/>
                <p14:nvPr/>
              </p14:nvContentPartPr>
              <p14:xfrm>
                <a:off x="13099203" y="2632593"/>
                <a:ext cx="550080" cy="100080"/>
              </p14:xfrm>
            </p:contentPart>
          </mc:Choice>
          <mc:Fallback xmlns="">
            <p:pic>
              <p:nvPicPr>
                <p:cNvPr id="190" name="Input penna 189">
                  <a:extLst>
                    <a:ext uri="{FF2B5EF4-FFF2-40B4-BE49-F238E27FC236}">
                      <a16:creationId xmlns:a16="http://schemas.microsoft.com/office/drawing/2014/main" id="{F4380C6A-CE35-BFC9-25EC-EFA32E51A095}"/>
                    </a:ext>
                  </a:extLst>
                </p:cNvPr>
                <p:cNvPicPr/>
                <p:nvPr/>
              </p:nvPicPr>
              <p:blipFill>
                <a:blip r:embed="rId246"/>
                <a:stretch>
                  <a:fillRect/>
                </a:stretch>
              </p:blipFill>
              <p:spPr>
                <a:xfrm>
                  <a:off x="13093083" y="2626473"/>
                  <a:ext cx="562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Input penna 190">
                  <a:extLst>
                    <a:ext uri="{FF2B5EF4-FFF2-40B4-BE49-F238E27FC236}">
                      <a16:creationId xmlns:a16="http://schemas.microsoft.com/office/drawing/2014/main" id="{5EFB9589-92B1-37C7-B373-66C26577E431}"/>
                    </a:ext>
                  </a:extLst>
                </p14:cNvPr>
                <p14:cNvContentPartPr/>
                <p14:nvPr/>
              </p14:nvContentPartPr>
              <p14:xfrm>
                <a:off x="13517883" y="2599833"/>
                <a:ext cx="374760" cy="231840"/>
              </p14:xfrm>
            </p:contentPart>
          </mc:Choice>
          <mc:Fallback xmlns="">
            <p:pic>
              <p:nvPicPr>
                <p:cNvPr id="191" name="Input penna 190">
                  <a:extLst>
                    <a:ext uri="{FF2B5EF4-FFF2-40B4-BE49-F238E27FC236}">
                      <a16:creationId xmlns:a16="http://schemas.microsoft.com/office/drawing/2014/main" id="{5EFB9589-92B1-37C7-B373-66C26577E431}"/>
                    </a:ext>
                  </a:extLst>
                </p:cNvPr>
                <p:cNvPicPr/>
                <p:nvPr/>
              </p:nvPicPr>
              <p:blipFill>
                <a:blip r:embed="rId248"/>
                <a:stretch>
                  <a:fillRect/>
                </a:stretch>
              </p:blipFill>
              <p:spPr>
                <a:xfrm>
                  <a:off x="13511763" y="2593713"/>
                  <a:ext cx="387000" cy="244080"/>
                </a:xfrm>
                <a:prstGeom prst="rect">
                  <a:avLst/>
                </a:prstGeom>
              </p:spPr>
            </p:pic>
          </mc:Fallback>
        </mc:AlternateContent>
      </p:grpSp>
      <p:grpSp>
        <p:nvGrpSpPr>
          <p:cNvPr id="195" name="Gruppo 194">
            <a:extLst>
              <a:ext uri="{FF2B5EF4-FFF2-40B4-BE49-F238E27FC236}">
                <a16:creationId xmlns:a16="http://schemas.microsoft.com/office/drawing/2014/main" id="{0838BE1A-5E6D-13B4-ABC3-094F145FA182}"/>
              </a:ext>
            </a:extLst>
          </p:cNvPr>
          <p:cNvGrpSpPr/>
          <p:nvPr/>
        </p:nvGrpSpPr>
        <p:grpSpPr>
          <a:xfrm>
            <a:off x="169443" y="6356073"/>
            <a:ext cx="603720" cy="413280"/>
            <a:chOff x="169443" y="6356073"/>
            <a:chExt cx="603720" cy="413280"/>
          </a:xfrm>
        </p:grpSpPr>
        <mc:AlternateContent xmlns:mc="http://schemas.openxmlformats.org/markup-compatibility/2006" xmlns:p14="http://schemas.microsoft.com/office/powerpoint/2010/main">
          <mc:Choice Requires="p14">
            <p:contentPart p14:bwMode="auto" r:id="rId249">
              <p14:nvContentPartPr>
                <p14:cNvPr id="193" name="Input penna 192">
                  <a:extLst>
                    <a:ext uri="{FF2B5EF4-FFF2-40B4-BE49-F238E27FC236}">
                      <a16:creationId xmlns:a16="http://schemas.microsoft.com/office/drawing/2014/main" id="{8BA6B056-5E51-D150-7C50-150E8E4AE6B2}"/>
                    </a:ext>
                  </a:extLst>
                </p14:cNvPr>
                <p14:cNvContentPartPr/>
                <p14:nvPr/>
              </p14:nvContentPartPr>
              <p14:xfrm>
                <a:off x="169443" y="6617793"/>
                <a:ext cx="278640" cy="48600"/>
              </p14:xfrm>
            </p:contentPart>
          </mc:Choice>
          <mc:Fallback xmlns="">
            <p:pic>
              <p:nvPicPr>
                <p:cNvPr id="193" name="Input penna 192">
                  <a:extLst>
                    <a:ext uri="{FF2B5EF4-FFF2-40B4-BE49-F238E27FC236}">
                      <a16:creationId xmlns:a16="http://schemas.microsoft.com/office/drawing/2014/main" id="{8BA6B056-5E51-D150-7C50-150E8E4AE6B2}"/>
                    </a:ext>
                  </a:extLst>
                </p:cNvPr>
                <p:cNvPicPr/>
                <p:nvPr/>
              </p:nvPicPr>
              <p:blipFill>
                <a:blip r:embed="rId250"/>
                <a:stretch>
                  <a:fillRect/>
                </a:stretch>
              </p:blipFill>
              <p:spPr>
                <a:xfrm>
                  <a:off x="163323" y="6611673"/>
                  <a:ext cx="290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4" name="Input penna 193">
                  <a:extLst>
                    <a:ext uri="{FF2B5EF4-FFF2-40B4-BE49-F238E27FC236}">
                      <a16:creationId xmlns:a16="http://schemas.microsoft.com/office/drawing/2014/main" id="{D16DC0DB-B872-4A48-74EA-DAF8BED793C3}"/>
                    </a:ext>
                  </a:extLst>
                </p14:cNvPr>
                <p14:cNvContentPartPr/>
                <p14:nvPr/>
              </p14:nvContentPartPr>
              <p14:xfrm>
                <a:off x="522963" y="6356073"/>
                <a:ext cx="250200" cy="413280"/>
              </p14:xfrm>
            </p:contentPart>
          </mc:Choice>
          <mc:Fallback xmlns="">
            <p:pic>
              <p:nvPicPr>
                <p:cNvPr id="194" name="Input penna 193">
                  <a:extLst>
                    <a:ext uri="{FF2B5EF4-FFF2-40B4-BE49-F238E27FC236}">
                      <a16:creationId xmlns:a16="http://schemas.microsoft.com/office/drawing/2014/main" id="{D16DC0DB-B872-4A48-74EA-DAF8BED793C3}"/>
                    </a:ext>
                  </a:extLst>
                </p:cNvPr>
                <p:cNvPicPr/>
                <p:nvPr/>
              </p:nvPicPr>
              <p:blipFill>
                <a:blip r:embed="rId252"/>
                <a:stretch>
                  <a:fillRect/>
                </a:stretch>
              </p:blipFill>
              <p:spPr>
                <a:xfrm>
                  <a:off x="516843" y="6349953"/>
                  <a:ext cx="262440" cy="425520"/>
                </a:xfrm>
                <a:prstGeom prst="rect">
                  <a:avLst/>
                </a:prstGeom>
              </p:spPr>
            </p:pic>
          </mc:Fallback>
        </mc:AlternateContent>
      </p:grpSp>
      <p:grpSp>
        <p:nvGrpSpPr>
          <p:cNvPr id="198" name="Gruppo 197">
            <a:extLst>
              <a:ext uri="{FF2B5EF4-FFF2-40B4-BE49-F238E27FC236}">
                <a16:creationId xmlns:a16="http://schemas.microsoft.com/office/drawing/2014/main" id="{BBDFB8DC-F6DF-0FDE-9BEB-E1C380903C4F}"/>
              </a:ext>
            </a:extLst>
          </p:cNvPr>
          <p:cNvGrpSpPr/>
          <p:nvPr/>
        </p:nvGrpSpPr>
        <p:grpSpPr>
          <a:xfrm>
            <a:off x="2037123" y="5405313"/>
            <a:ext cx="408960" cy="356760"/>
            <a:chOff x="2037123" y="5405313"/>
            <a:chExt cx="408960" cy="356760"/>
          </a:xfrm>
        </p:grpSpPr>
        <mc:AlternateContent xmlns:mc="http://schemas.openxmlformats.org/markup-compatibility/2006" xmlns:p14="http://schemas.microsoft.com/office/powerpoint/2010/main">
          <mc:Choice Requires="p14">
            <p:contentPart p14:bwMode="auto" r:id="rId253">
              <p14:nvContentPartPr>
                <p14:cNvPr id="196" name="Input penna 195">
                  <a:extLst>
                    <a:ext uri="{FF2B5EF4-FFF2-40B4-BE49-F238E27FC236}">
                      <a16:creationId xmlns:a16="http://schemas.microsoft.com/office/drawing/2014/main" id="{2E8059D7-D841-7584-A5A9-5D6236E90346}"/>
                    </a:ext>
                  </a:extLst>
                </p14:cNvPr>
                <p14:cNvContentPartPr/>
                <p14:nvPr/>
              </p14:nvContentPartPr>
              <p14:xfrm>
                <a:off x="2037123" y="5405313"/>
                <a:ext cx="14400" cy="354240"/>
              </p14:xfrm>
            </p:contentPart>
          </mc:Choice>
          <mc:Fallback xmlns="">
            <p:pic>
              <p:nvPicPr>
                <p:cNvPr id="196" name="Input penna 195">
                  <a:extLst>
                    <a:ext uri="{FF2B5EF4-FFF2-40B4-BE49-F238E27FC236}">
                      <a16:creationId xmlns:a16="http://schemas.microsoft.com/office/drawing/2014/main" id="{2E8059D7-D841-7584-A5A9-5D6236E90346}"/>
                    </a:ext>
                  </a:extLst>
                </p:cNvPr>
                <p:cNvPicPr/>
                <p:nvPr/>
              </p:nvPicPr>
              <p:blipFill>
                <a:blip r:embed="rId254"/>
                <a:stretch>
                  <a:fillRect/>
                </a:stretch>
              </p:blipFill>
              <p:spPr>
                <a:xfrm>
                  <a:off x="2031003" y="5399193"/>
                  <a:ext cx="2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7" name="Input penna 196">
                  <a:extLst>
                    <a:ext uri="{FF2B5EF4-FFF2-40B4-BE49-F238E27FC236}">
                      <a16:creationId xmlns:a16="http://schemas.microsoft.com/office/drawing/2014/main" id="{1FBB94EA-A6C5-196D-53B3-09D963679D61}"/>
                    </a:ext>
                  </a:extLst>
                </p14:cNvPr>
                <p14:cNvContentPartPr/>
                <p14:nvPr/>
              </p14:nvContentPartPr>
              <p14:xfrm>
                <a:off x="2246283" y="5496753"/>
                <a:ext cx="199800" cy="265320"/>
              </p14:xfrm>
            </p:contentPart>
          </mc:Choice>
          <mc:Fallback xmlns="">
            <p:pic>
              <p:nvPicPr>
                <p:cNvPr id="197" name="Input penna 196">
                  <a:extLst>
                    <a:ext uri="{FF2B5EF4-FFF2-40B4-BE49-F238E27FC236}">
                      <a16:creationId xmlns:a16="http://schemas.microsoft.com/office/drawing/2014/main" id="{1FBB94EA-A6C5-196D-53B3-09D963679D61}"/>
                    </a:ext>
                  </a:extLst>
                </p:cNvPr>
                <p:cNvPicPr/>
                <p:nvPr/>
              </p:nvPicPr>
              <p:blipFill>
                <a:blip r:embed="rId256"/>
                <a:stretch>
                  <a:fillRect/>
                </a:stretch>
              </p:blipFill>
              <p:spPr>
                <a:xfrm>
                  <a:off x="2240163" y="5490633"/>
                  <a:ext cx="212040" cy="27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7">
            <p14:nvContentPartPr>
              <p14:cNvPr id="217" name="Input penna 216">
                <a:extLst>
                  <a:ext uri="{FF2B5EF4-FFF2-40B4-BE49-F238E27FC236}">
                    <a16:creationId xmlns:a16="http://schemas.microsoft.com/office/drawing/2014/main" id="{C7261D4D-95C7-36F7-2783-A22929CA213C}"/>
                  </a:ext>
                </a:extLst>
              </p14:cNvPr>
              <p14:cNvContentPartPr/>
              <p14:nvPr/>
            </p14:nvContentPartPr>
            <p14:xfrm>
              <a:off x="727443" y="7436433"/>
              <a:ext cx="187200" cy="289080"/>
            </p14:xfrm>
          </p:contentPart>
        </mc:Choice>
        <mc:Fallback xmlns="">
          <p:pic>
            <p:nvPicPr>
              <p:cNvPr id="217" name="Input penna 216">
                <a:extLst>
                  <a:ext uri="{FF2B5EF4-FFF2-40B4-BE49-F238E27FC236}">
                    <a16:creationId xmlns:a16="http://schemas.microsoft.com/office/drawing/2014/main" id="{C7261D4D-95C7-36F7-2783-A22929CA213C}"/>
                  </a:ext>
                </a:extLst>
              </p:cNvPr>
              <p:cNvPicPr/>
              <p:nvPr/>
            </p:nvPicPr>
            <p:blipFill>
              <a:blip r:embed="rId258"/>
              <a:stretch>
                <a:fillRect/>
              </a:stretch>
            </p:blipFill>
            <p:spPr>
              <a:xfrm>
                <a:off x="721323" y="7430313"/>
                <a:ext cx="199440" cy="301320"/>
              </a:xfrm>
              <a:prstGeom prst="rect">
                <a:avLst/>
              </a:prstGeom>
            </p:spPr>
          </p:pic>
        </mc:Fallback>
      </mc:AlternateContent>
      <p:grpSp>
        <p:nvGrpSpPr>
          <p:cNvPr id="225" name="Gruppo 224">
            <a:extLst>
              <a:ext uri="{FF2B5EF4-FFF2-40B4-BE49-F238E27FC236}">
                <a16:creationId xmlns:a16="http://schemas.microsoft.com/office/drawing/2014/main" id="{68530F29-EF28-0BC5-9FDF-EA0120B3E353}"/>
              </a:ext>
            </a:extLst>
          </p:cNvPr>
          <p:cNvGrpSpPr/>
          <p:nvPr/>
        </p:nvGrpSpPr>
        <p:grpSpPr>
          <a:xfrm>
            <a:off x="997803" y="5916153"/>
            <a:ext cx="2484720" cy="1375560"/>
            <a:chOff x="997803" y="5916153"/>
            <a:chExt cx="2484720" cy="1375560"/>
          </a:xfrm>
        </p:grpSpPr>
        <mc:AlternateContent xmlns:mc="http://schemas.openxmlformats.org/markup-compatibility/2006" xmlns:p14="http://schemas.microsoft.com/office/powerpoint/2010/main">
          <mc:Choice Requires="p14">
            <p:contentPart p14:bwMode="auto" r:id="rId259">
              <p14:nvContentPartPr>
                <p14:cNvPr id="199" name="Input penna 198">
                  <a:extLst>
                    <a:ext uri="{FF2B5EF4-FFF2-40B4-BE49-F238E27FC236}">
                      <a16:creationId xmlns:a16="http://schemas.microsoft.com/office/drawing/2014/main" id="{9A790A77-7233-C0D3-BCA2-A028215BA805}"/>
                    </a:ext>
                  </a:extLst>
                </p14:cNvPr>
                <p14:cNvContentPartPr/>
                <p14:nvPr/>
              </p14:nvContentPartPr>
              <p14:xfrm>
                <a:off x="1392363" y="6180033"/>
                <a:ext cx="130320" cy="255960"/>
              </p14:xfrm>
            </p:contentPart>
          </mc:Choice>
          <mc:Fallback xmlns="">
            <p:pic>
              <p:nvPicPr>
                <p:cNvPr id="199" name="Input penna 198">
                  <a:extLst>
                    <a:ext uri="{FF2B5EF4-FFF2-40B4-BE49-F238E27FC236}">
                      <a16:creationId xmlns:a16="http://schemas.microsoft.com/office/drawing/2014/main" id="{9A790A77-7233-C0D3-BCA2-A028215BA805}"/>
                    </a:ext>
                  </a:extLst>
                </p:cNvPr>
                <p:cNvPicPr/>
                <p:nvPr/>
              </p:nvPicPr>
              <p:blipFill>
                <a:blip r:embed="rId260"/>
                <a:stretch>
                  <a:fillRect/>
                </a:stretch>
              </p:blipFill>
              <p:spPr>
                <a:xfrm>
                  <a:off x="1386243" y="6173913"/>
                  <a:ext cx="142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00" name="Input penna 199">
                  <a:extLst>
                    <a:ext uri="{FF2B5EF4-FFF2-40B4-BE49-F238E27FC236}">
                      <a16:creationId xmlns:a16="http://schemas.microsoft.com/office/drawing/2014/main" id="{9DB815DD-810D-68A1-A3F4-BA903D8FC314}"/>
                    </a:ext>
                  </a:extLst>
                </p14:cNvPr>
                <p14:cNvContentPartPr/>
                <p14:nvPr/>
              </p14:nvContentPartPr>
              <p14:xfrm>
                <a:off x="1620963" y="6213513"/>
                <a:ext cx="241560" cy="177840"/>
              </p14:xfrm>
            </p:contentPart>
          </mc:Choice>
          <mc:Fallback xmlns="">
            <p:pic>
              <p:nvPicPr>
                <p:cNvPr id="200" name="Input penna 199">
                  <a:extLst>
                    <a:ext uri="{FF2B5EF4-FFF2-40B4-BE49-F238E27FC236}">
                      <a16:creationId xmlns:a16="http://schemas.microsoft.com/office/drawing/2014/main" id="{9DB815DD-810D-68A1-A3F4-BA903D8FC314}"/>
                    </a:ext>
                  </a:extLst>
                </p:cNvPr>
                <p:cNvPicPr/>
                <p:nvPr/>
              </p:nvPicPr>
              <p:blipFill>
                <a:blip r:embed="rId262"/>
                <a:stretch>
                  <a:fillRect/>
                </a:stretch>
              </p:blipFill>
              <p:spPr>
                <a:xfrm>
                  <a:off x="1614843" y="6207393"/>
                  <a:ext cx="253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1" name="Input penna 200">
                  <a:extLst>
                    <a:ext uri="{FF2B5EF4-FFF2-40B4-BE49-F238E27FC236}">
                      <a16:creationId xmlns:a16="http://schemas.microsoft.com/office/drawing/2014/main" id="{06B4F482-7953-BC6F-1BC1-EAB1E763B17F}"/>
                    </a:ext>
                  </a:extLst>
                </p14:cNvPr>
                <p14:cNvContentPartPr/>
                <p14:nvPr/>
              </p14:nvContentPartPr>
              <p14:xfrm>
                <a:off x="2603763" y="6243033"/>
                <a:ext cx="238680" cy="257760"/>
              </p14:xfrm>
            </p:contentPart>
          </mc:Choice>
          <mc:Fallback xmlns="">
            <p:pic>
              <p:nvPicPr>
                <p:cNvPr id="201" name="Input penna 200">
                  <a:extLst>
                    <a:ext uri="{FF2B5EF4-FFF2-40B4-BE49-F238E27FC236}">
                      <a16:creationId xmlns:a16="http://schemas.microsoft.com/office/drawing/2014/main" id="{06B4F482-7953-BC6F-1BC1-EAB1E763B17F}"/>
                    </a:ext>
                  </a:extLst>
                </p:cNvPr>
                <p:cNvPicPr/>
                <p:nvPr/>
              </p:nvPicPr>
              <p:blipFill>
                <a:blip r:embed="rId264"/>
                <a:stretch>
                  <a:fillRect/>
                </a:stretch>
              </p:blipFill>
              <p:spPr>
                <a:xfrm>
                  <a:off x="2597643" y="6236913"/>
                  <a:ext cx="250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2" name="Input penna 201">
                  <a:extLst>
                    <a:ext uri="{FF2B5EF4-FFF2-40B4-BE49-F238E27FC236}">
                      <a16:creationId xmlns:a16="http://schemas.microsoft.com/office/drawing/2014/main" id="{37D703B1-FADE-67A2-51C0-7A50281414B2}"/>
                    </a:ext>
                  </a:extLst>
                </p14:cNvPr>
                <p14:cNvContentPartPr/>
                <p14:nvPr/>
              </p14:nvContentPartPr>
              <p14:xfrm>
                <a:off x="2864403" y="6182193"/>
                <a:ext cx="150480" cy="363600"/>
              </p14:xfrm>
            </p:contentPart>
          </mc:Choice>
          <mc:Fallback xmlns="">
            <p:pic>
              <p:nvPicPr>
                <p:cNvPr id="202" name="Input penna 201">
                  <a:extLst>
                    <a:ext uri="{FF2B5EF4-FFF2-40B4-BE49-F238E27FC236}">
                      <a16:creationId xmlns:a16="http://schemas.microsoft.com/office/drawing/2014/main" id="{37D703B1-FADE-67A2-51C0-7A50281414B2}"/>
                    </a:ext>
                  </a:extLst>
                </p:cNvPr>
                <p:cNvPicPr/>
                <p:nvPr/>
              </p:nvPicPr>
              <p:blipFill>
                <a:blip r:embed="rId266"/>
                <a:stretch>
                  <a:fillRect/>
                </a:stretch>
              </p:blipFill>
              <p:spPr>
                <a:xfrm>
                  <a:off x="2858283" y="6176073"/>
                  <a:ext cx="1627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5" name="Input penna 204">
                  <a:extLst>
                    <a:ext uri="{FF2B5EF4-FFF2-40B4-BE49-F238E27FC236}">
                      <a16:creationId xmlns:a16="http://schemas.microsoft.com/office/drawing/2014/main" id="{C563B7F0-3099-DBEC-2D7A-F502F9406E4A}"/>
                    </a:ext>
                  </a:extLst>
                </p14:cNvPr>
                <p14:cNvContentPartPr/>
                <p14:nvPr/>
              </p14:nvContentPartPr>
              <p14:xfrm>
                <a:off x="1016883" y="6874113"/>
                <a:ext cx="30240" cy="197640"/>
              </p14:xfrm>
            </p:contentPart>
          </mc:Choice>
          <mc:Fallback xmlns="">
            <p:pic>
              <p:nvPicPr>
                <p:cNvPr id="205" name="Input penna 204">
                  <a:extLst>
                    <a:ext uri="{FF2B5EF4-FFF2-40B4-BE49-F238E27FC236}">
                      <a16:creationId xmlns:a16="http://schemas.microsoft.com/office/drawing/2014/main" id="{C563B7F0-3099-DBEC-2D7A-F502F9406E4A}"/>
                    </a:ext>
                  </a:extLst>
                </p:cNvPr>
                <p:cNvPicPr/>
                <p:nvPr/>
              </p:nvPicPr>
              <p:blipFill>
                <a:blip r:embed="rId268"/>
                <a:stretch>
                  <a:fillRect/>
                </a:stretch>
              </p:blipFill>
              <p:spPr>
                <a:xfrm>
                  <a:off x="1010763" y="6867993"/>
                  <a:ext cx="42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6" name="Input penna 205">
                  <a:extLst>
                    <a:ext uri="{FF2B5EF4-FFF2-40B4-BE49-F238E27FC236}">
                      <a16:creationId xmlns:a16="http://schemas.microsoft.com/office/drawing/2014/main" id="{A57DB41F-8CC5-E68F-98C2-E6C8CC6F9874}"/>
                    </a:ext>
                  </a:extLst>
                </p14:cNvPr>
                <p14:cNvContentPartPr/>
                <p14:nvPr/>
              </p14:nvContentPartPr>
              <p14:xfrm>
                <a:off x="1210203" y="6819393"/>
                <a:ext cx="176040" cy="211680"/>
              </p14:xfrm>
            </p:contentPart>
          </mc:Choice>
          <mc:Fallback xmlns="">
            <p:pic>
              <p:nvPicPr>
                <p:cNvPr id="206" name="Input penna 205">
                  <a:extLst>
                    <a:ext uri="{FF2B5EF4-FFF2-40B4-BE49-F238E27FC236}">
                      <a16:creationId xmlns:a16="http://schemas.microsoft.com/office/drawing/2014/main" id="{A57DB41F-8CC5-E68F-98C2-E6C8CC6F9874}"/>
                    </a:ext>
                  </a:extLst>
                </p:cNvPr>
                <p:cNvPicPr/>
                <p:nvPr/>
              </p:nvPicPr>
              <p:blipFill>
                <a:blip r:embed="rId270"/>
                <a:stretch>
                  <a:fillRect/>
                </a:stretch>
              </p:blipFill>
              <p:spPr>
                <a:xfrm>
                  <a:off x="1204083" y="6813273"/>
                  <a:ext cx="188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8" name="Input penna 207">
                  <a:extLst>
                    <a:ext uri="{FF2B5EF4-FFF2-40B4-BE49-F238E27FC236}">
                      <a16:creationId xmlns:a16="http://schemas.microsoft.com/office/drawing/2014/main" id="{76A0D017-6ABF-CCB7-0B77-54C2C7CBB945}"/>
                    </a:ext>
                  </a:extLst>
                </p14:cNvPr>
                <p14:cNvContentPartPr/>
                <p14:nvPr/>
              </p14:nvContentPartPr>
              <p14:xfrm>
                <a:off x="2037123" y="6885273"/>
                <a:ext cx="12240" cy="153360"/>
              </p14:xfrm>
            </p:contentPart>
          </mc:Choice>
          <mc:Fallback xmlns="">
            <p:pic>
              <p:nvPicPr>
                <p:cNvPr id="208" name="Input penna 207">
                  <a:extLst>
                    <a:ext uri="{FF2B5EF4-FFF2-40B4-BE49-F238E27FC236}">
                      <a16:creationId xmlns:a16="http://schemas.microsoft.com/office/drawing/2014/main" id="{76A0D017-6ABF-CCB7-0B77-54C2C7CBB945}"/>
                    </a:ext>
                  </a:extLst>
                </p:cNvPr>
                <p:cNvPicPr/>
                <p:nvPr/>
              </p:nvPicPr>
              <p:blipFill>
                <a:blip r:embed="rId272"/>
                <a:stretch>
                  <a:fillRect/>
                </a:stretch>
              </p:blipFill>
              <p:spPr>
                <a:xfrm>
                  <a:off x="2031003" y="6879153"/>
                  <a:ext cx="24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9" name="Input penna 208">
                  <a:extLst>
                    <a:ext uri="{FF2B5EF4-FFF2-40B4-BE49-F238E27FC236}">
                      <a16:creationId xmlns:a16="http://schemas.microsoft.com/office/drawing/2014/main" id="{AC2D1EEF-E7D2-1D47-3F68-1AC14C5D47FB}"/>
                    </a:ext>
                  </a:extLst>
                </p14:cNvPr>
                <p14:cNvContentPartPr/>
                <p14:nvPr/>
              </p14:nvContentPartPr>
              <p14:xfrm>
                <a:off x="2181123" y="6874113"/>
                <a:ext cx="164160" cy="166320"/>
              </p14:xfrm>
            </p:contentPart>
          </mc:Choice>
          <mc:Fallback xmlns="">
            <p:pic>
              <p:nvPicPr>
                <p:cNvPr id="209" name="Input penna 208">
                  <a:extLst>
                    <a:ext uri="{FF2B5EF4-FFF2-40B4-BE49-F238E27FC236}">
                      <a16:creationId xmlns:a16="http://schemas.microsoft.com/office/drawing/2014/main" id="{AC2D1EEF-E7D2-1D47-3F68-1AC14C5D47FB}"/>
                    </a:ext>
                  </a:extLst>
                </p:cNvPr>
                <p:cNvPicPr/>
                <p:nvPr/>
              </p:nvPicPr>
              <p:blipFill>
                <a:blip r:embed="rId274"/>
                <a:stretch>
                  <a:fillRect/>
                </a:stretch>
              </p:blipFill>
              <p:spPr>
                <a:xfrm>
                  <a:off x="2175003" y="6867993"/>
                  <a:ext cx="176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11" name="Input penna 210">
                  <a:extLst>
                    <a:ext uri="{FF2B5EF4-FFF2-40B4-BE49-F238E27FC236}">
                      <a16:creationId xmlns:a16="http://schemas.microsoft.com/office/drawing/2014/main" id="{2C15E419-09E0-4128-7420-31954C783920}"/>
                    </a:ext>
                  </a:extLst>
                </p14:cNvPr>
                <p14:cNvContentPartPr/>
                <p14:nvPr/>
              </p14:nvContentPartPr>
              <p14:xfrm>
                <a:off x="2753883" y="6896433"/>
                <a:ext cx="23400" cy="120600"/>
              </p14:xfrm>
            </p:contentPart>
          </mc:Choice>
          <mc:Fallback xmlns="">
            <p:pic>
              <p:nvPicPr>
                <p:cNvPr id="211" name="Input penna 210">
                  <a:extLst>
                    <a:ext uri="{FF2B5EF4-FFF2-40B4-BE49-F238E27FC236}">
                      <a16:creationId xmlns:a16="http://schemas.microsoft.com/office/drawing/2014/main" id="{2C15E419-09E0-4128-7420-31954C783920}"/>
                    </a:ext>
                  </a:extLst>
                </p:cNvPr>
                <p:cNvPicPr/>
                <p:nvPr/>
              </p:nvPicPr>
              <p:blipFill>
                <a:blip r:embed="rId276"/>
                <a:stretch>
                  <a:fillRect/>
                </a:stretch>
              </p:blipFill>
              <p:spPr>
                <a:xfrm>
                  <a:off x="2747763" y="6890313"/>
                  <a:ext cx="35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12" name="Input penna 211">
                  <a:extLst>
                    <a:ext uri="{FF2B5EF4-FFF2-40B4-BE49-F238E27FC236}">
                      <a16:creationId xmlns:a16="http://schemas.microsoft.com/office/drawing/2014/main" id="{2E205D01-BD56-E530-E3F7-5D45E0648602}"/>
                    </a:ext>
                  </a:extLst>
                </p14:cNvPr>
                <p14:cNvContentPartPr/>
                <p14:nvPr/>
              </p14:nvContentPartPr>
              <p14:xfrm>
                <a:off x="2957643" y="6841353"/>
                <a:ext cx="105840" cy="233280"/>
              </p14:xfrm>
            </p:contentPart>
          </mc:Choice>
          <mc:Fallback xmlns="">
            <p:pic>
              <p:nvPicPr>
                <p:cNvPr id="212" name="Input penna 211">
                  <a:extLst>
                    <a:ext uri="{FF2B5EF4-FFF2-40B4-BE49-F238E27FC236}">
                      <a16:creationId xmlns:a16="http://schemas.microsoft.com/office/drawing/2014/main" id="{2E205D01-BD56-E530-E3F7-5D45E0648602}"/>
                    </a:ext>
                  </a:extLst>
                </p:cNvPr>
                <p:cNvPicPr/>
                <p:nvPr/>
              </p:nvPicPr>
              <p:blipFill>
                <a:blip r:embed="rId278"/>
                <a:stretch>
                  <a:fillRect/>
                </a:stretch>
              </p:blipFill>
              <p:spPr>
                <a:xfrm>
                  <a:off x="2951523" y="6835233"/>
                  <a:ext cx="118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14" name="Input penna 213">
                  <a:extLst>
                    <a:ext uri="{FF2B5EF4-FFF2-40B4-BE49-F238E27FC236}">
                      <a16:creationId xmlns:a16="http://schemas.microsoft.com/office/drawing/2014/main" id="{8237D205-2B1B-C056-A170-5789FE399BC1}"/>
                    </a:ext>
                  </a:extLst>
                </p14:cNvPr>
                <p14:cNvContentPartPr/>
                <p14:nvPr/>
              </p14:nvContentPartPr>
              <p14:xfrm>
                <a:off x="3338523" y="6830553"/>
                <a:ext cx="126360" cy="187560"/>
              </p14:xfrm>
            </p:contentPart>
          </mc:Choice>
          <mc:Fallback xmlns="">
            <p:pic>
              <p:nvPicPr>
                <p:cNvPr id="214" name="Input penna 213">
                  <a:extLst>
                    <a:ext uri="{FF2B5EF4-FFF2-40B4-BE49-F238E27FC236}">
                      <a16:creationId xmlns:a16="http://schemas.microsoft.com/office/drawing/2014/main" id="{8237D205-2B1B-C056-A170-5789FE399BC1}"/>
                    </a:ext>
                  </a:extLst>
                </p:cNvPr>
                <p:cNvPicPr/>
                <p:nvPr/>
              </p:nvPicPr>
              <p:blipFill>
                <a:blip r:embed="rId280"/>
                <a:stretch>
                  <a:fillRect/>
                </a:stretch>
              </p:blipFill>
              <p:spPr>
                <a:xfrm>
                  <a:off x="3332403" y="6824433"/>
                  <a:ext cx="138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5" name="Input penna 214">
                  <a:extLst>
                    <a:ext uri="{FF2B5EF4-FFF2-40B4-BE49-F238E27FC236}">
                      <a16:creationId xmlns:a16="http://schemas.microsoft.com/office/drawing/2014/main" id="{AA7AC12B-0D92-1CB1-0383-A31C8FD122AA}"/>
                    </a:ext>
                  </a:extLst>
                </p14:cNvPr>
                <p14:cNvContentPartPr/>
                <p14:nvPr/>
              </p14:nvContentPartPr>
              <p14:xfrm>
                <a:off x="3468123" y="6929553"/>
                <a:ext cx="14400" cy="192960"/>
              </p14:xfrm>
            </p:contentPart>
          </mc:Choice>
          <mc:Fallback xmlns="">
            <p:pic>
              <p:nvPicPr>
                <p:cNvPr id="215" name="Input penna 214">
                  <a:extLst>
                    <a:ext uri="{FF2B5EF4-FFF2-40B4-BE49-F238E27FC236}">
                      <a16:creationId xmlns:a16="http://schemas.microsoft.com/office/drawing/2014/main" id="{AA7AC12B-0D92-1CB1-0383-A31C8FD122AA}"/>
                    </a:ext>
                  </a:extLst>
                </p:cNvPr>
                <p:cNvPicPr/>
                <p:nvPr/>
              </p:nvPicPr>
              <p:blipFill>
                <a:blip r:embed="rId282"/>
                <a:stretch>
                  <a:fillRect/>
                </a:stretch>
              </p:blipFill>
              <p:spPr>
                <a:xfrm>
                  <a:off x="3462003" y="6923433"/>
                  <a:ext cx="26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8" name="Input penna 217">
                  <a:extLst>
                    <a:ext uri="{FF2B5EF4-FFF2-40B4-BE49-F238E27FC236}">
                      <a16:creationId xmlns:a16="http://schemas.microsoft.com/office/drawing/2014/main" id="{B6FAA41B-DD58-7C13-9C93-8D3151EBBF21}"/>
                    </a:ext>
                  </a:extLst>
                </p14:cNvPr>
                <p14:cNvContentPartPr/>
                <p14:nvPr/>
              </p14:nvContentPartPr>
              <p14:xfrm>
                <a:off x="997803" y="7227993"/>
                <a:ext cx="72000" cy="63720"/>
              </p14:xfrm>
            </p:contentPart>
          </mc:Choice>
          <mc:Fallback xmlns="">
            <p:pic>
              <p:nvPicPr>
                <p:cNvPr id="218" name="Input penna 217">
                  <a:extLst>
                    <a:ext uri="{FF2B5EF4-FFF2-40B4-BE49-F238E27FC236}">
                      <a16:creationId xmlns:a16="http://schemas.microsoft.com/office/drawing/2014/main" id="{B6FAA41B-DD58-7C13-9C93-8D3151EBBF21}"/>
                    </a:ext>
                  </a:extLst>
                </p:cNvPr>
                <p:cNvPicPr/>
                <p:nvPr/>
              </p:nvPicPr>
              <p:blipFill>
                <a:blip r:embed="rId284"/>
                <a:stretch>
                  <a:fillRect/>
                </a:stretch>
              </p:blipFill>
              <p:spPr>
                <a:xfrm>
                  <a:off x="991683" y="7221873"/>
                  <a:ext cx="84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9" name="Input penna 218">
                  <a:extLst>
                    <a:ext uri="{FF2B5EF4-FFF2-40B4-BE49-F238E27FC236}">
                      <a16:creationId xmlns:a16="http://schemas.microsoft.com/office/drawing/2014/main" id="{6E92E94E-BF0D-F40C-C971-E0C2AE9D3F03}"/>
                    </a:ext>
                  </a:extLst>
                </p14:cNvPr>
                <p14:cNvContentPartPr/>
                <p14:nvPr/>
              </p14:nvContentPartPr>
              <p14:xfrm>
                <a:off x="1322163" y="6613473"/>
                <a:ext cx="136440" cy="108720"/>
              </p14:xfrm>
            </p:contentPart>
          </mc:Choice>
          <mc:Fallback xmlns="">
            <p:pic>
              <p:nvPicPr>
                <p:cNvPr id="219" name="Input penna 218">
                  <a:extLst>
                    <a:ext uri="{FF2B5EF4-FFF2-40B4-BE49-F238E27FC236}">
                      <a16:creationId xmlns:a16="http://schemas.microsoft.com/office/drawing/2014/main" id="{6E92E94E-BF0D-F40C-C971-E0C2AE9D3F03}"/>
                    </a:ext>
                  </a:extLst>
                </p:cNvPr>
                <p:cNvPicPr/>
                <p:nvPr/>
              </p:nvPicPr>
              <p:blipFill>
                <a:blip r:embed="rId286"/>
                <a:stretch>
                  <a:fillRect/>
                </a:stretch>
              </p:blipFill>
              <p:spPr>
                <a:xfrm>
                  <a:off x="1316043" y="6607353"/>
                  <a:ext cx="148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0" name="Input penna 219">
                  <a:extLst>
                    <a:ext uri="{FF2B5EF4-FFF2-40B4-BE49-F238E27FC236}">
                      <a16:creationId xmlns:a16="http://schemas.microsoft.com/office/drawing/2014/main" id="{D5CA275C-EE3E-7B83-B1C6-BCF2C063FDF6}"/>
                    </a:ext>
                  </a:extLst>
                </p14:cNvPr>
                <p14:cNvContentPartPr/>
                <p14:nvPr/>
              </p14:nvContentPartPr>
              <p14:xfrm>
                <a:off x="1861443" y="6522033"/>
                <a:ext cx="224640" cy="227880"/>
              </p14:xfrm>
            </p:contentPart>
          </mc:Choice>
          <mc:Fallback xmlns="">
            <p:pic>
              <p:nvPicPr>
                <p:cNvPr id="220" name="Input penna 219">
                  <a:extLst>
                    <a:ext uri="{FF2B5EF4-FFF2-40B4-BE49-F238E27FC236}">
                      <a16:creationId xmlns:a16="http://schemas.microsoft.com/office/drawing/2014/main" id="{D5CA275C-EE3E-7B83-B1C6-BCF2C063FDF6}"/>
                    </a:ext>
                  </a:extLst>
                </p:cNvPr>
                <p:cNvPicPr/>
                <p:nvPr/>
              </p:nvPicPr>
              <p:blipFill>
                <a:blip r:embed="rId288"/>
                <a:stretch>
                  <a:fillRect/>
                </a:stretch>
              </p:blipFill>
              <p:spPr>
                <a:xfrm>
                  <a:off x="1855323" y="6515913"/>
                  <a:ext cx="236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1" name="Input penna 220">
                  <a:extLst>
                    <a:ext uri="{FF2B5EF4-FFF2-40B4-BE49-F238E27FC236}">
                      <a16:creationId xmlns:a16="http://schemas.microsoft.com/office/drawing/2014/main" id="{93BB40DA-0C87-BD1C-42F7-6F6727173F5E}"/>
                    </a:ext>
                  </a:extLst>
                </p14:cNvPr>
                <p14:cNvContentPartPr/>
                <p14:nvPr/>
              </p14:nvContentPartPr>
              <p14:xfrm>
                <a:off x="1883763" y="5930553"/>
                <a:ext cx="257040" cy="139680"/>
              </p14:xfrm>
            </p:contentPart>
          </mc:Choice>
          <mc:Fallback xmlns="">
            <p:pic>
              <p:nvPicPr>
                <p:cNvPr id="221" name="Input penna 220">
                  <a:extLst>
                    <a:ext uri="{FF2B5EF4-FFF2-40B4-BE49-F238E27FC236}">
                      <a16:creationId xmlns:a16="http://schemas.microsoft.com/office/drawing/2014/main" id="{93BB40DA-0C87-BD1C-42F7-6F6727173F5E}"/>
                    </a:ext>
                  </a:extLst>
                </p:cNvPr>
                <p:cNvPicPr/>
                <p:nvPr/>
              </p:nvPicPr>
              <p:blipFill>
                <a:blip r:embed="rId290"/>
                <a:stretch>
                  <a:fillRect/>
                </a:stretch>
              </p:blipFill>
              <p:spPr>
                <a:xfrm>
                  <a:off x="1877643" y="5924433"/>
                  <a:ext cx="269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22" name="Input penna 221">
                  <a:extLst>
                    <a:ext uri="{FF2B5EF4-FFF2-40B4-BE49-F238E27FC236}">
                      <a16:creationId xmlns:a16="http://schemas.microsoft.com/office/drawing/2014/main" id="{5C4797A9-F396-B77E-3508-C857B11DFEA5}"/>
                    </a:ext>
                  </a:extLst>
                </p14:cNvPr>
                <p14:cNvContentPartPr/>
                <p14:nvPr/>
              </p14:nvContentPartPr>
              <p14:xfrm>
                <a:off x="2540043" y="5916153"/>
                <a:ext cx="268200" cy="239040"/>
              </p14:xfrm>
            </p:contentPart>
          </mc:Choice>
          <mc:Fallback xmlns="">
            <p:pic>
              <p:nvPicPr>
                <p:cNvPr id="222" name="Input penna 221">
                  <a:extLst>
                    <a:ext uri="{FF2B5EF4-FFF2-40B4-BE49-F238E27FC236}">
                      <a16:creationId xmlns:a16="http://schemas.microsoft.com/office/drawing/2014/main" id="{5C4797A9-F396-B77E-3508-C857B11DFEA5}"/>
                    </a:ext>
                  </a:extLst>
                </p:cNvPr>
                <p:cNvPicPr/>
                <p:nvPr/>
              </p:nvPicPr>
              <p:blipFill>
                <a:blip r:embed="rId292"/>
                <a:stretch>
                  <a:fillRect/>
                </a:stretch>
              </p:blipFill>
              <p:spPr>
                <a:xfrm>
                  <a:off x="2533923" y="5910033"/>
                  <a:ext cx="280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23" name="Input penna 222">
                  <a:extLst>
                    <a:ext uri="{FF2B5EF4-FFF2-40B4-BE49-F238E27FC236}">
                      <a16:creationId xmlns:a16="http://schemas.microsoft.com/office/drawing/2014/main" id="{40ACB7F5-E7BC-D94B-43A2-6402F2391526}"/>
                    </a:ext>
                  </a:extLst>
                </p14:cNvPr>
                <p14:cNvContentPartPr/>
                <p14:nvPr/>
              </p14:nvContentPartPr>
              <p14:xfrm>
                <a:off x="2820123" y="6624993"/>
                <a:ext cx="114120" cy="161640"/>
              </p14:xfrm>
            </p:contentPart>
          </mc:Choice>
          <mc:Fallback xmlns="">
            <p:pic>
              <p:nvPicPr>
                <p:cNvPr id="223" name="Input penna 222">
                  <a:extLst>
                    <a:ext uri="{FF2B5EF4-FFF2-40B4-BE49-F238E27FC236}">
                      <a16:creationId xmlns:a16="http://schemas.microsoft.com/office/drawing/2014/main" id="{40ACB7F5-E7BC-D94B-43A2-6402F2391526}"/>
                    </a:ext>
                  </a:extLst>
                </p:cNvPr>
                <p:cNvPicPr/>
                <p:nvPr/>
              </p:nvPicPr>
              <p:blipFill>
                <a:blip r:embed="rId294"/>
                <a:stretch>
                  <a:fillRect/>
                </a:stretch>
              </p:blipFill>
              <p:spPr>
                <a:xfrm>
                  <a:off x="2814003" y="6618873"/>
                  <a:ext cx="126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24" name="Input penna 223">
                  <a:extLst>
                    <a:ext uri="{FF2B5EF4-FFF2-40B4-BE49-F238E27FC236}">
                      <a16:creationId xmlns:a16="http://schemas.microsoft.com/office/drawing/2014/main" id="{27A17DAB-F767-40F2-1311-1522C271AE70}"/>
                    </a:ext>
                  </a:extLst>
                </p14:cNvPr>
                <p14:cNvContentPartPr/>
                <p14:nvPr/>
              </p14:nvContentPartPr>
              <p14:xfrm>
                <a:off x="3095523" y="6554793"/>
                <a:ext cx="298800" cy="208800"/>
              </p14:xfrm>
            </p:contentPart>
          </mc:Choice>
          <mc:Fallback xmlns="">
            <p:pic>
              <p:nvPicPr>
                <p:cNvPr id="224" name="Input penna 223">
                  <a:extLst>
                    <a:ext uri="{FF2B5EF4-FFF2-40B4-BE49-F238E27FC236}">
                      <a16:creationId xmlns:a16="http://schemas.microsoft.com/office/drawing/2014/main" id="{27A17DAB-F767-40F2-1311-1522C271AE70}"/>
                    </a:ext>
                  </a:extLst>
                </p:cNvPr>
                <p:cNvPicPr/>
                <p:nvPr/>
              </p:nvPicPr>
              <p:blipFill>
                <a:blip r:embed="rId296"/>
                <a:stretch>
                  <a:fillRect/>
                </a:stretch>
              </p:blipFill>
              <p:spPr>
                <a:xfrm>
                  <a:off x="3089403" y="6548673"/>
                  <a:ext cx="311040" cy="221040"/>
                </a:xfrm>
                <a:prstGeom prst="rect">
                  <a:avLst/>
                </a:prstGeom>
              </p:spPr>
            </p:pic>
          </mc:Fallback>
        </mc:AlternateContent>
      </p:grpSp>
      <p:grpSp>
        <p:nvGrpSpPr>
          <p:cNvPr id="228" name="Gruppo 227">
            <a:extLst>
              <a:ext uri="{FF2B5EF4-FFF2-40B4-BE49-F238E27FC236}">
                <a16:creationId xmlns:a16="http://schemas.microsoft.com/office/drawing/2014/main" id="{E73EA771-2605-3B95-4806-A0CC4AAF7C5C}"/>
              </a:ext>
            </a:extLst>
          </p:cNvPr>
          <p:cNvGrpSpPr/>
          <p:nvPr/>
        </p:nvGrpSpPr>
        <p:grpSpPr>
          <a:xfrm>
            <a:off x="3702483" y="6389553"/>
            <a:ext cx="560160" cy="225000"/>
            <a:chOff x="3702483" y="6389553"/>
            <a:chExt cx="560160" cy="225000"/>
          </a:xfrm>
        </p:grpSpPr>
        <mc:AlternateContent xmlns:mc="http://schemas.openxmlformats.org/markup-compatibility/2006" xmlns:p14="http://schemas.microsoft.com/office/powerpoint/2010/main">
          <mc:Choice Requires="p14">
            <p:contentPart p14:bwMode="auto" r:id="rId297">
              <p14:nvContentPartPr>
                <p14:cNvPr id="226" name="Input penna 225">
                  <a:extLst>
                    <a:ext uri="{FF2B5EF4-FFF2-40B4-BE49-F238E27FC236}">
                      <a16:creationId xmlns:a16="http://schemas.microsoft.com/office/drawing/2014/main" id="{B273505C-2526-373A-C8EB-715D7F1E39B4}"/>
                    </a:ext>
                  </a:extLst>
                </p14:cNvPr>
                <p14:cNvContentPartPr/>
                <p14:nvPr/>
              </p14:nvContentPartPr>
              <p14:xfrm>
                <a:off x="3702483" y="6465513"/>
                <a:ext cx="357120" cy="57240"/>
              </p14:xfrm>
            </p:contentPart>
          </mc:Choice>
          <mc:Fallback xmlns="">
            <p:pic>
              <p:nvPicPr>
                <p:cNvPr id="226" name="Input penna 225">
                  <a:extLst>
                    <a:ext uri="{FF2B5EF4-FFF2-40B4-BE49-F238E27FC236}">
                      <a16:creationId xmlns:a16="http://schemas.microsoft.com/office/drawing/2014/main" id="{B273505C-2526-373A-C8EB-715D7F1E39B4}"/>
                    </a:ext>
                  </a:extLst>
                </p:cNvPr>
                <p:cNvPicPr/>
                <p:nvPr/>
              </p:nvPicPr>
              <p:blipFill>
                <a:blip r:embed="rId298"/>
                <a:stretch>
                  <a:fillRect/>
                </a:stretch>
              </p:blipFill>
              <p:spPr>
                <a:xfrm>
                  <a:off x="3696363" y="6459393"/>
                  <a:ext cx="369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7" name="Input penna 226">
                  <a:extLst>
                    <a:ext uri="{FF2B5EF4-FFF2-40B4-BE49-F238E27FC236}">
                      <a16:creationId xmlns:a16="http://schemas.microsoft.com/office/drawing/2014/main" id="{C2D297FB-85D2-50A0-8D7B-EC0952A86FD9}"/>
                    </a:ext>
                  </a:extLst>
                </p14:cNvPr>
                <p14:cNvContentPartPr/>
                <p14:nvPr/>
              </p14:nvContentPartPr>
              <p14:xfrm>
                <a:off x="4081203" y="6389553"/>
                <a:ext cx="181440" cy="225000"/>
              </p14:xfrm>
            </p:contentPart>
          </mc:Choice>
          <mc:Fallback xmlns="">
            <p:pic>
              <p:nvPicPr>
                <p:cNvPr id="227" name="Input penna 226">
                  <a:extLst>
                    <a:ext uri="{FF2B5EF4-FFF2-40B4-BE49-F238E27FC236}">
                      <a16:creationId xmlns:a16="http://schemas.microsoft.com/office/drawing/2014/main" id="{C2D297FB-85D2-50A0-8D7B-EC0952A86FD9}"/>
                    </a:ext>
                  </a:extLst>
                </p:cNvPr>
                <p:cNvPicPr/>
                <p:nvPr/>
              </p:nvPicPr>
              <p:blipFill>
                <a:blip r:embed="rId300"/>
                <a:stretch>
                  <a:fillRect/>
                </a:stretch>
              </p:blipFill>
              <p:spPr>
                <a:xfrm>
                  <a:off x="4075083" y="6383433"/>
                  <a:ext cx="193680" cy="237240"/>
                </a:xfrm>
                <a:prstGeom prst="rect">
                  <a:avLst/>
                </a:prstGeom>
              </p:spPr>
            </p:pic>
          </mc:Fallback>
        </mc:AlternateContent>
      </p:grpSp>
      <p:grpSp>
        <p:nvGrpSpPr>
          <p:cNvPr id="281" name="Gruppo 280">
            <a:extLst>
              <a:ext uri="{FF2B5EF4-FFF2-40B4-BE49-F238E27FC236}">
                <a16:creationId xmlns:a16="http://schemas.microsoft.com/office/drawing/2014/main" id="{975050BF-4346-D5FF-F256-A5317D61C461}"/>
              </a:ext>
            </a:extLst>
          </p:cNvPr>
          <p:cNvGrpSpPr/>
          <p:nvPr/>
        </p:nvGrpSpPr>
        <p:grpSpPr>
          <a:xfrm>
            <a:off x="2632203" y="5473353"/>
            <a:ext cx="4826160" cy="1247400"/>
            <a:chOff x="2632203" y="5473353"/>
            <a:chExt cx="4826160" cy="1247400"/>
          </a:xfrm>
        </p:grpSpPr>
        <mc:AlternateContent xmlns:mc="http://schemas.openxmlformats.org/markup-compatibility/2006" xmlns:p14="http://schemas.microsoft.com/office/powerpoint/2010/main">
          <mc:Choice Requires="p14">
            <p:contentPart p14:bwMode="auto" r:id="rId301">
              <p14:nvContentPartPr>
                <p14:cNvPr id="229" name="Input penna 228">
                  <a:extLst>
                    <a:ext uri="{FF2B5EF4-FFF2-40B4-BE49-F238E27FC236}">
                      <a16:creationId xmlns:a16="http://schemas.microsoft.com/office/drawing/2014/main" id="{EB2BB588-4959-2056-1051-5323902AD452}"/>
                    </a:ext>
                  </a:extLst>
                </p14:cNvPr>
                <p14:cNvContentPartPr/>
                <p14:nvPr/>
              </p14:nvContentPartPr>
              <p14:xfrm>
                <a:off x="2632203" y="6113073"/>
                <a:ext cx="562320" cy="607680"/>
              </p14:xfrm>
            </p:contentPart>
          </mc:Choice>
          <mc:Fallback xmlns="">
            <p:pic>
              <p:nvPicPr>
                <p:cNvPr id="229" name="Input penna 228">
                  <a:extLst>
                    <a:ext uri="{FF2B5EF4-FFF2-40B4-BE49-F238E27FC236}">
                      <a16:creationId xmlns:a16="http://schemas.microsoft.com/office/drawing/2014/main" id="{EB2BB588-4959-2056-1051-5323902AD452}"/>
                    </a:ext>
                  </a:extLst>
                </p:cNvPr>
                <p:cNvPicPr/>
                <p:nvPr/>
              </p:nvPicPr>
              <p:blipFill>
                <a:blip r:embed="rId302"/>
                <a:stretch>
                  <a:fillRect/>
                </a:stretch>
              </p:blipFill>
              <p:spPr>
                <a:xfrm>
                  <a:off x="2626083" y="6106953"/>
                  <a:ext cx="57456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30" name="Input penna 229">
                  <a:extLst>
                    <a:ext uri="{FF2B5EF4-FFF2-40B4-BE49-F238E27FC236}">
                      <a16:creationId xmlns:a16="http://schemas.microsoft.com/office/drawing/2014/main" id="{9FB5360A-520C-C6E6-240E-BB9E31C64EED}"/>
                    </a:ext>
                  </a:extLst>
                </p14:cNvPr>
                <p14:cNvContentPartPr/>
                <p14:nvPr/>
              </p14:nvContentPartPr>
              <p14:xfrm>
                <a:off x="3272283" y="5475153"/>
                <a:ext cx="167040" cy="376920"/>
              </p14:xfrm>
            </p:contentPart>
          </mc:Choice>
          <mc:Fallback xmlns="">
            <p:pic>
              <p:nvPicPr>
                <p:cNvPr id="230" name="Input penna 229">
                  <a:extLst>
                    <a:ext uri="{FF2B5EF4-FFF2-40B4-BE49-F238E27FC236}">
                      <a16:creationId xmlns:a16="http://schemas.microsoft.com/office/drawing/2014/main" id="{9FB5360A-520C-C6E6-240E-BB9E31C64EED}"/>
                    </a:ext>
                  </a:extLst>
                </p:cNvPr>
                <p:cNvPicPr/>
                <p:nvPr/>
              </p:nvPicPr>
              <p:blipFill>
                <a:blip r:embed="rId304"/>
                <a:stretch>
                  <a:fillRect/>
                </a:stretch>
              </p:blipFill>
              <p:spPr>
                <a:xfrm>
                  <a:off x="3266163" y="5469033"/>
                  <a:ext cx="1792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31" name="Input penna 230">
                  <a:extLst>
                    <a:ext uri="{FF2B5EF4-FFF2-40B4-BE49-F238E27FC236}">
                      <a16:creationId xmlns:a16="http://schemas.microsoft.com/office/drawing/2014/main" id="{996B6305-A223-0402-C1CB-88E12F8AC8E3}"/>
                    </a:ext>
                  </a:extLst>
                </p14:cNvPr>
                <p14:cNvContentPartPr/>
                <p14:nvPr/>
              </p14:nvContentPartPr>
              <p14:xfrm>
                <a:off x="3414483" y="5548233"/>
                <a:ext cx="73800" cy="356040"/>
              </p14:xfrm>
            </p:contentPart>
          </mc:Choice>
          <mc:Fallback xmlns="">
            <p:pic>
              <p:nvPicPr>
                <p:cNvPr id="231" name="Input penna 230">
                  <a:extLst>
                    <a:ext uri="{FF2B5EF4-FFF2-40B4-BE49-F238E27FC236}">
                      <a16:creationId xmlns:a16="http://schemas.microsoft.com/office/drawing/2014/main" id="{996B6305-A223-0402-C1CB-88E12F8AC8E3}"/>
                    </a:ext>
                  </a:extLst>
                </p:cNvPr>
                <p:cNvPicPr/>
                <p:nvPr/>
              </p:nvPicPr>
              <p:blipFill>
                <a:blip r:embed="rId306"/>
                <a:stretch>
                  <a:fillRect/>
                </a:stretch>
              </p:blipFill>
              <p:spPr>
                <a:xfrm>
                  <a:off x="3408363" y="5542113"/>
                  <a:ext cx="86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32" name="Input penna 231">
                  <a:extLst>
                    <a:ext uri="{FF2B5EF4-FFF2-40B4-BE49-F238E27FC236}">
                      <a16:creationId xmlns:a16="http://schemas.microsoft.com/office/drawing/2014/main" id="{9A5C76FD-1286-B89D-482D-787A65201F37}"/>
                    </a:ext>
                  </a:extLst>
                </p14:cNvPr>
                <p14:cNvContentPartPr/>
                <p14:nvPr/>
              </p14:nvContentPartPr>
              <p14:xfrm>
                <a:off x="3500883" y="5673513"/>
                <a:ext cx="123120" cy="159840"/>
              </p14:xfrm>
            </p:contentPart>
          </mc:Choice>
          <mc:Fallback xmlns="">
            <p:pic>
              <p:nvPicPr>
                <p:cNvPr id="232" name="Input penna 231">
                  <a:extLst>
                    <a:ext uri="{FF2B5EF4-FFF2-40B4-BE49-F238E27FC236}">
                      <a16:creationId xmlns:a16="http://schemas.microsoft.com/office/drawing/2014/main" id="{9A5C76FD-1286-B89D-482D-787A65201F37}"/>
                    </a:ext>
                  </a:extLst>
                </p:cNvPr>
                <p:cNvPicPr/>
                <p:nvPr/>
              </p:nvPicPr>
              <p:blipFill>
                <a:blip r:embed="rId308"/>
                <a:stretch>
                  <a:fillRect/>
                </a:stretch>
              </p:blipFill>
              <p:spPr>
                <a:xfrm>
                  <a:off x="3494763" y="5667393"/>
                  <a:ext cx="135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33" name="Input penna 232">
                  <a:extLst>
                    <a:ext uri="{FF2B5EF4-FFF2-40B4-BE49-F238E27FC236}">
                      <a16:creationId xmlns:a16="http://schemas.microsoft.com/office/drawing/2014/main" id="{EA8C7F0D-7BD1-F33B-0C18-BFDF0D7EA0CB}"/>
                    </a:ext>
                  </a:extLst>
                </p14:cNvPr>
                <p14:cNvContentPartPr/>
                <p14:nvPr/>
              </p14:nvContentPartPr>
              <p14:xfrm>
                <a:off x="3625803" y="5731473"/>
                <a:ext cx="127800" cy="83880"/>
              </p14:xfrm>
            </p:contentPart>
          </mc:Choice>
          <mc:Fallback xmlns="">
            <p:pic>
              <p:nvPicPr>
                <p:cNvPr id="233" name="Input penna 232">
                  <a:extLst>
                    <a:ext uri="{FF2B5EF4-FFF2-40B4-BE49-F238E27FC236}">
                      <a16:creationId xmlns:a16="http://schemas.microsoft.com/office/drawing/2014/main" id="{EA8C7F0D-7BD1-F33B-0C18-BFDF0D7EA0CB}"/>
                    </a:ext>
                  </a:extLst>
                </p:cNvPr>
                <p:cNvPicPr/>
                <p:nvPr/>
              </p:nvPicPr>
              <p:blipFill>
                <a:blip r:embed="rId310"/>
                <a:stretch>
                  <a:fillRect/>
                </a:stretch>
              </p:blipFill>
              <p:spPr>
                <a:xfrm>
                  <a:off x="3619683" y="5725353"/>
                  <a:ext cx="140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34" name="Input penna 233">
                  <a:extLst>
                    <a:ext uri="{FF2B5EF4-FFF2-40B4-BE49-F238E27FC236}">
                      <a16:creationId xmlns:a16="http://schemas.microsoft.com/office/drawing/2014/main" id="{76BD5DD4-97E2-6DA2-E2B2-498C3C0695D8}"/>
                    </a:ext>
                  </a:extLst>
                </p14:cNvPr>
                <p14:cNvContentPartPr/>
                <p14:nvPr/>
              </p14:nvContentPartPr>
              <p14:xfrm>
                <a:off x="3747843" y="5728593"/>
                <a:ext cx="64080" cy="192960"/>
              </p14:xfrm>
            </p:contentPart>
          </mc:Choice>
          <mc:Fallback xmlns="">
            <p:pic>
              <p:nvPicPr>
                <p:cNvPr id="234" name="Input penna 233">
                  <a:extLst>
                    <a:ext uri="{FF2B5EF4-FFF2-40B4-BE49-F238E27FC236}">
                      <a16:creationId xmlns:a16="http://schemas.microsoft.com/office/drawing/2014/main" id="{76BD5DD4-97E2-6DA2-E2B2-498C3C0695D8}"/>
                    </a:ext>
                  </a:extLst>
                </p:cNvPr>
                <p:cNvPicPr/>
                <p:nvPr/>
              </p:nvPicPr>
              <p:blipFill>
                <a:blip r:embed="rId312"/>
                <a:stretch>
                  <a:fillRect/>
                </a:stretch>
              </p:blipFill>
              <p:spPr>
                <a:xfrm>
                  <a:off x="3741723" y="5722473"/>
                  <a:ext cx="76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5" name="Input penna 234">
                  <a:extLst>
                    <a:ext uri="{FF2B5EF4-FFF2-40B4-BE49-F238E27FC236}">
                      <a16:creationId xmlns:a16="http://schemas.microsoft.com/office/drawing/2014/main" id="{56E9EC15-AC4B-6A39-47A6-8ECCF58A4A32}"/>
                    </a:ext>
                  </a:extLst>
                </p14:cNvPr>
                <p14:cNvContentPartPr/>
                <p14:nvPr/>
              </p14:nvContentPartPr>
              <p14:xfrm>
                <a:off x="3786363" y="5682513"/>
                <a:ext cx="104760" cy="112680"/>
              </p14:xfrm>
            </p:contentPart>
          </mc:Choice>
          <mc:Fallback xmlns="">
            <p:pic>
              <p:nvPicPr>
                <p:cNvPr id="235" name="Input penna 234">
                  <a:extLst>
                    <a:ext uri="{FF2B5EF4-FFF2-40B4-BE49-F238E27FC236}">
                      <a16:creationId xmlns:a16="http://schemas.microsoft.com/office/drawing/2014/main" id="{56E9EC15-AC4B-6A39-47A6-8ECCF58A4A32}"/>
                    </a:ext>
                  </a:extLst>
                </p:cNvPr>
                <p:cNvPicPr/>
                <p:nvPr/>
              </p:nvPicPr>
              <p:blipFill>
                <a:blip r:embed="rId314"/>
                <a:stretch>
                  <a:fillRect/>
                </a:stretch>
              </p:blipFill>
              <p:spPr>
                <a:xfrm>
                  <a:off x="3780243" y="5676393"/>
                  <a:ext cx="11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6" name="Input penna 235">
                  <a:extLst>
                    <a:ext uri="{FF2B5EF4-FFF2-40B4-BE49-F238E27FC236}">
                      <a16:creationId xmlns:a16="http://schemas.microsoft.com/office/drawing/2014/main" id="{B26CDA96-72BB-653A-7388-5B7E8B1F0CE2}"/>
                    </a:ext>
                  </a:extLst>
                </p14:cNvPr>
                <p14:cNvContentPartPr/>
                <p14:nvPr/>
              </p14:nvContentPartPr>
              <p14:xfrm>
                <a:off x="3910563" y="5644713"/>
                <a:ext cx="99720" cy="145800"/>
              </p14:xfrm>
            </p:contentPart>
          </mc:Choice>
          <mc:Fallback xmlns="">
            <p:pic>
              <p:nvPicPr>
                <p:cNvPr id="236" name="Input penna 235">
                  <a:extLst>
                    <a:ext uri="{FF2B5EF4-FFF2-40B4-BE49-F238E27FC236}">
                      <a16:creationId xmlns:a16="http://schemas.microsoft.com/office/drawing/2014/main" id="{B26CDA96-72BB-653A-7388-5B7E8B1F0CE2}"/>
                    </a:ext>
                  </a:extLst>
                </p:cNvPr>
                <p:cNvPicPr/>
                <p:nvPr/>
              </p:nvPicPr>
              <p:blipFill>
                <a:blip r:embed="rId316"/>
                <a:stretch>
                  <a:fillRect/>
                </a:stretch>
              </p:blipFill>
              <p:spPr>
                <a:xfrm>
                  <a:off x="3904443" y="5638593"/>
                  <a:ext cx="111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7" name="Input penna 236">
                  <a:extLst>
                    <a:ext uri="{FF2B5EF4-FFF2-40B4-BE49-F238E27FC236}">
                      <a16:creationId xmlns:a16="http://schemas.microsoft.com/office/drawing/2014/main" id="{F225B6B0-CDA6-5816-0F36-203C9ADE5F20}"/>
                    </a:ext>
                  </a:extLst>
                </p14:cNvPr>
                <p14:cNvContentPartPr/>
                <p14:nvPr/>
              </p14:nvContentPartPr>
              <p14:xfrm>
                <a:off x="3989043" y="5473353"/>
                <a:ext cx="219240" cy="454320"/>
              </p14:xfrm>
            </p:contentPart>
          </mc:Choice>
          <mc:Fallback xmlns="">
            <p:pic>
              <p:nvPicPr>
                <p:cNvPr id="237" name="Input penna 236">
                  <a:extLst>
                    <a:ext uri="{FF2B5EF4-FFF2-40B4-BE49-F238E27FC236}">
                      <a16:creationId xmlns:a16="http://schemas.microsoft.com/office/drawing/2014/main" id="{F225B6B0-CDA6-5816-0F36-203C9ADE5F20}"/>
                    </a:ext>
                  </a:extLst>
                </p:cNvPr>
                <p:cNvPicPr/>
                <p:nvPr/>
              </p:nvPicPr>
              <p:blipFill>
                <a:blip r:embed="rId318"/>
                <a:stretch>
                  <a:fillRect/>
                </a:stretch>
              </p:blipFill>
              <p:spPr>
                <a:xfrm>
                  <a:off x="3982923" y="5467233"/>
                  <a:ext cx="231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8" name="Input penna 237">
                  <a:extLst>
                    <a:ext uri="{FF2B5EF4-FFF2-40B4-BE49-F238E27FC236}">
                      <a16:creationId xmlns:a16="http://schemas.microsoft.com/office/drawing/2014/main" id="{F82484E3-0F31-A08B-493D-C9EDE40CDC34}"/>
                    </a:ext>
                  </a:extLst>
                </p14:cNvPr>
                <p14:cNvContentPartPr/>
                <p14:nvPr/>
              </p14:nvContentPartPr>
              <p14:xfrm>
                <a:off x="4212603" y="5624553"/>
                <a:ext cx="181080" cy="363960"/>
              </p14:xfrm>
            </p:contentPart>
          </mc:Choice>
          <mc:Fallback xmlns="">
            <p:pic>
              <p:nvPicPr>
                <p:cNvPr id="238" name="Input penna 237">
                  <a:extLst>
                    <a:ext uri="{FF2B5EF4-FFF2-40B4-BE49-F238E27FC236}">
                      <a16:creationId xmlns:a16="http://schemas.microsoft.com/office/drawing/2014/main" id="{F82484E3-0F31-A08B-493D-C9EDE40CDC34}"/>
                    </a:ext>
                  </a:extLst>
                </p:cNvPr>
                <p:cNvPicPr/>
                <p:nvPr/>
              </p:nvPicPr>
              <p:blipFill>
                <a:blip r:embed="rId320"/>
                <a:stretch>
                  <a:fillRect/>
                </a:stretch>
              </p:blipFill>
              <p:spPr>
                <a:xfrm>
                  <a:off x="4206483" y="5618433"/>
                  <a:ext cx="19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9" name="Input penna 238">
                  <a:extLst>
                    <a:ext uri="{FF2B5EF4-FFF2-40B4-BE49-F238E27FC236}">
                      <a16:creationId xmlns:a16="http://schemas.microsoft.com/office/drawing/2014/main" id="{AB9243AB-4093-A6BA-C238-2F7CB6313CB8}"/>
                    </a:ext>
                  </a:extLst>
                </p14:cNvPr>
                <p14:cNvContentPartPr/>
                <p14:nvPr/>
              </p14:nvContentPartPr>
              <p14:xfrm>
                <a:off x="4432923" y="5629593"/>
                <a:ext cx="117000" cy="219240"/>
              </p14:xfrm>
            </p:contentPart>
          </mc:Choice>
          <mc:Fallback xmlns="">
            <p:pic>
              <p:nvPicPr>
                <p:cNvPr id="239" name="Input penna 238">
                  <a:extLst>
                    <a:ext uri="{FF2B5EF4-FFF2-40B4-BE49-F238E27FC236}">
                      <a16:creationId xmlns:a16="http://schemas.microsoft.com/office/drawing/2014/main" id="{AB9243AB-4093-A6BA-C238-2F7CB6313CB8}"/>
                    </a:ext>
                  </a:extLst>
                </p:cNvPr>
                <p:cNvPicPr/>
                <p:nvPr/>
              </p:nvPicPr>
              <p:blipFill>
                <a:blip r:embed="rId322"/>
                <a:stretch>
                  <a:fillRect/>
                </a:stretch>
              </p:blipFill>
              <p:spPr>
                <a:xfrm>
                  <a:off x="4426803" y="5623473"/>
                  <a:ext cx="129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1" name="Input penna 240">
                  <a:extLst>
                    <a:ext uri="{FF2B5EF4-FFF2-40B4-BE49-F238E27FC236}">
                      <a16:creationId xmlns:a16="http://schemas.microsoft.com/office/drawing/2014/main" id="{12FA5554-CAFB-D443-ABC0-DDACEB790741}"/>
                    </a:ext>
                  </a:extLst>
                </p14:cNvPr>
                <p14:cNvContentPartPr/>
                <p14:nvPr/>
              </p14:nvContentPartPr>
              <p14:xfrm>
                <a:off x="4615803" y="5643993"/>
                <a:ext cx="87840" cy="183240"/>
              </p14:xfrm>
            </p:contentPart>
          </mc:Choice>
          <mc:Fallback xmlns="">
            <p:pic>
              <p:nvPicPr>
                <p:cNvPr id="241" name="Input penna 240">
                  <a:extLst>
                    <a:ext uri="{FF2B5EF4-FFF2-40B4-BE49-F238E27FC236}">
                      <a16:creationId xmlns:a16="http://schemas.microsoft.com/office/drawing/2014/main" id="{12FA5554-CAFB-D443-ABC0-DDACEB790741}"/>
                    </a:ext>
                  </a:extLst>
                </p:cNvPr>
                <p:cNvPicPr/>
                <p:nvPr/>
              </p:nvPicPr>
              <p:blipFill>
                <a:blip r:embed="rId324"/>
                <a:stretch>
                  <a:fillRect/>
                </a:stretch>
              </p:blipFill>
              <p:spPr>
                <a:xfrm>
                  <a:off x="4609683" y="5637873"/>
                  <a:ext cx="100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43" name="Input penna 242">
                  <a:extLst>
                    <a:ext uri="{FF2B5EF4-FFF2-40B4-BE49-F238E27FC236}">
                      <a16:creationId xmlns:a16="http://schemas.microsoft.com/office/drawing/2014/main" id="{6B769B08-7852-1741-EB0B-142D15BA7380}"/>
                    </a:ext>
                  </a:extLst>
                </p14:cNvPr>
                <p14:cNvContentPartPr/>
                <p14:nvPr/>
              </p14:nvContentPartPr>
              <p14:xfrm>
                <a:off x="4749723" y="5585313"/>
                <a:ext cx="133920" cy="300960"/>
              </p14:xfrm>
            </p:contentPart>
          </mc:Choice>
          <mc:Fallback xmlns="">
            <p:pic>
              <p:nvPicPr>
                <p:cNvPr id="243" name="Input penna 242">
                  <a:extLst>
                    <a:ext uri="{FF2B5EF4-FFF2-40B4-BE49-F238E27FC236}">
                      <a16:creationId xmlns:a16="http://schemas.microsoft.com/office/drawing/2014/main" id="{6B769B08-7852-1741-EB0B-142D15BA7380}"/>
                    </a:ext>
                  </a:extLst>
                </p:cNvPr>
                <p:cNvPicPr/>
                <p:nvPr/>
              </p:nvPicPr>
              <p:blipFill>
                <a:blip r:embed="rId326"/>
                <a:stretch>
                  <a:fillRect/>
                </a:stretch>
              </p:blipFill>
              <p:spPr>
                <a:xfrm>
                  <a:off x="4743603" y="5579193"/>
                  <a:ext cx="146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45" name="Input penna 244">
                  <a:extLst>
                    <a:ext uri="{FF2B5EF4-FFF2-40B4-BE49-F238E27FC236}">
                      <a16:creationId xmlns:a16="http://schemas.microsoft.com/office/drawing/2014/main" id="{46E6FEA5-A00C-CA9A-CD5B-DCCDB9F445A6}"/>
                    </a:ext>
                  </a:extLst>
                </p14:cNvPr>
                <p14:cNvContentPartPr/>
                <p14:nvPr/>
              </p14:nvContentPartPr>
              <p14:xfrm>
                <a:off x="3426363" y="6003993"/>
                <a:ext cx="43920" cy="263520"/>
              </p14:xfrm>
            </p:contentPart>
          </mc:Choice>
          <mc:Fallback xmlns="">
            <p:pic>
              <p:nvPicPr>
                <p:cNvPr id="245" name="Input penna 244">
                  <a:extLst>
                    <a:ext uri="{FF2B5EF4-FFF2-40B4-BE49-F238E27FC236}">
                      <a16:creationId xmlns:a16="http://schemas.microsoft.com/office/drawing/2014/main" id="{46E6FEA5-A00C-CA9A-CD5B-DCCDB9F445A6}"/>
                    </a:ext>
                  </a:extLst>
                </p:cNvPr>
                <p:cNvPicPr/>
                <p:nvPr/>
              </p:nvPicPr>
              <p:blipFill>
                <a:blip r:embed="rId328"/>
                <a:stretch>
                  <a:fillRect/>
                </a:stretch>
              </p:blipFill>
              <p:spPr>
                <a:xfrm>
                  <a:off x="3420243" y="5997873"/>
                  <a:ext cx="5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46" name="Input penna 245">
                  <a:extLst>
                    <a:ext uri="{FF2B5EF4-FFF2-40B4-BE49-F238E27FC236}">
                      <a16:creationId xmlns:a16="http://schemas.microsoft.com/office/drawing/2014/main" id="{8AF3FED8-DEBB-4DA0-0346-29CDC1274555}"/>
                    </a:ext>
                  </a:extLst>
                </p14:cNvPr>
                <p14:cNvContentPartPr/>
                <p14:nvPr/>
              </p14:nvContentPartPr>
              <p14:xfrm>
                <a:off x="3470283" y="6113793"/>
                <a:ext cx="102600" cy="11520"/>
              </p14:xfrm>
            </p:contentPart>
          </mc:Choice>
          <mc:Fallback xmlns="">
            <p:pic>
              <p:nvPicPr>
                <p:cNvPr id="246" name="Input penna 245">
                  <a:extLst>
                    <a:ext uri="{FF2B5EF4-FFF2-40B4-BE49-F238E27FC236}">
                      <a16:creationId xmlns:a16="http://schemas.microsoft.com/office/drawing/2014/main" id="{8AF3FED8-DEBB-4DA0-0346-29CDC1274555}"/>
                    </a:ext>
                  </a:extLst>
                </p:cNvPr>
                <p:cNvPicPr/>
                <p:nvPr/>
              </p:nvPicPr>
              <p:blipFill>
                <a:blip r:embed="rId330"/>
                <a:stretch>
                  <a:fillRect/>
                </a:stretch>
              </p:blipFill>
              <p:spPr>
                <a:xfrm>
                  <a:off x="3464163" y="6107673"/>
                  <a:ext cx="114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7" name="Input penna 246">
                  <a:extLst>
                    <a:ext uri="{FF2B5EF4-FFF2-40B4-BE49-F238E27FC236}">
                      <a16:creationId xmlns:a16="http://schemas.microsoft.com/office/drawing/2014/main" id="{C1DC3B84-EBC0-9C9A-CDE0-3FB95C943D7A}"/>
                    </a:ext>
                  </a:extLst>
                </p14:cNvPr>
                <p14:cNvContentPartPr/>
                <p14:nvPr/>
              </p14:nvContentPartPr>
              <p14:xfrm>
                <a:off x="3569643" y="5970873"/>
                <a:ext cx="88200" cy="275760"/>
              </p14:xfrm>
            </p:contentPart>
          </mc:Choice>
          <mc:Fallback xmlns="">
            <p:pic>
              <p:nvPicPr>
                <p:cNvPr id="247" name="Input penna 246">
                  <a:extLst>
                    <a:ext uri="{FF2B5EF4-FFF2-40B4-BE49-F238E27FC236}">
                      <a16:creationId xmlns:a16="http://schemas.microsoft.com/office/drawing/2014/main" id="{C1DC3B84-EBC0-9C9A-CDE0-3FB95C943D7A}"/>
                    </a:ext>
                  </a:extLst>
                </p:cNvPr>
                <p:cNvPicPr/>
                <p:nvPr/>
              </p:nvPicPr>
              <p:blipFill>
                <a:blip r:embed="rId332"/>
                <a:stretch>
                  <a:fillRect/>
                </a:stretch>
              </p:blipFill>
              <p:spPr>
                <a:xfrm>
                  <a:off x="3563523" y="5964753"/>
                  <a:ext cx="100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8" name="Input penna 247">
                  <a:extLst>
                    <a:ext uri="{FF2B5EF4-FFF2-40B4-BE49-F238E27FC236}">
                      <a16:creationId xmlns:a16="http://schemas.microsoft.com/office/drawing/2014/main" id="{609E74C4-6CAC-DE39-CFE2-EC2853C3EAED}"/>
                    </a:ext>
                  </a:extLst>
                </p14:cNvPr>
                <p14:cNvContentPartPr/>
                <p14:nvPr/>
              </p14:nvContentPartPr>
              <p14:xfrm>
                <a:off x="3714723" y="6124233"/>
                <a:ext cx="114480" cy="131760"/>
              </p14:xfrm>
            </p:contentPart>
          </mc:Choice>
          <mc:Fallback xmlns="">
            <p:pic>
              <p:nvPicPr>
                <p:cNvPr id="248" name="Input penna 247">
                  <a:extLst>
                    <a:ext uri="{FF2B5EF4-FFF2-40B4-BE49-F238E27FC236}">
                      <a16:creationId xmlns:a16="http://schemas.microsoft.com/office/drawing/2014/main" id="{609E74C4-6CAC-DE39-CFE2-EC2853C3EAED}"/>
                    </a:ext>
                  </a:extLst>
                </p:cNvPr>
                <p:cNvPicPr/>
                <p:nvPr/>
              </p:nvPicPr>
              <p:blipFill>
                <a:blip r:embed="rId334"/>
                <a:stretch>
                  <a:fillRect/>
                </a:stretch>
              </p:blipFill>
              <p:spPr>
                <a:xfrm>
                  <a:off x="3708603" y="6118113"/>
                  <a:ext cx="126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9" name="Input penna 248">
                  <a:extLst>
                    <a:ext uri="{FF2B5EF4-FFF2-40B4-BE49-F238E27FC236}">
                      <a16:creationId xmlns:a16="http://schemas.microsoft.com/office/drawing/2014/main" id="{5B168C12-EAAE-D808-6E73-84CB7F1B5F33}"/>
                    </a:ext>
                  </a:extLst>
                </p14:cNvPr>
                <p14:cNvContentPartPr/>
                <p14:nvPr/>
              </p14:nvContentPartPr>
              <p14:xfrm>
                <a:off x="3899763" y="6201993"/>
                <a:ext cx="141480" cy="68040"/>
              </p14:xfrm>
            </p:contentPart>
          </mc:Choice>
          <mc:Fallback xmlns="">
            <p:pic>
              <p:nvPicPr>
                <p:cNvPr id="249" name="Input penna 248">
                  <a:extLst>
                    <a:ext uri="{FF2B5EF4-FFF2-40B4-BE49-F238E27FC236}">
                      <a16:creationId xmlns:a16="http://schemas.microsoft.com/office/drawing/2014/main" id="{5B168C12-EAAE-D808-6E73-84CB7F1B5F33}"/>
                    </a:ext>
                  </a:extLst>
                </p:cNvPr>
                <p:cNvPicPr/>
                <p:nvPr/>
              </p:nvPicPr>
              <p:blipFill>
                <a:blip r:embed="rId336"/>
                <a:stretch>
                  <a:fillRect/>
                </a:stretch>
              </p:blipFill>
              <p:spPr>
                <a:xfrm>
                  <a:off x="3893643" y="6195873"/>
                  <a:ext cx="153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0" name="Input penna 249">
                  <a:extLst>
                    <a:ext uri="{FF2B5EF4-FFF2-40B4-BE49-F238E27FC236}">
                      <a16:creationId xmlns:a16="http://schemas.microsoft.com/office/drawing/2014/main" id="{E2E9B474-FC36-3B06-0DED-350CAEAA7DF5}"/>
                    </a:ext>
                  </a:extLst>
                </p14:cNvPr>
                <p14:cNvContentPartPr/>
                <p14:nvPr/>
              </p14:nvContentPartPr>
              <p14:xfrm>
                <a:off x="4024323" y="6191193"/>
                <a:ext cx="72000" cy="146520"/>
              </p14:xfrm>
            </p:contentPart>
          </mc:Choice>
          <mc:Fallback xmlns="">
            <p:pic>
              <p:nvPicPr>
                <p:cNvPr id="250" name="Input penna 249">
                  <a:extLst>
                    <a:ext uri="{FF2B5EF4-FFF2-40B4-BE49-F238E27FC236}">
                      <a16:creationId xmlns:a16="http://schemas.microsoft.com/office/drawing/2014/main" id="{E2E9B474-FC36-3B06-0DED-350CAEAA7DF5}"/>
                    </a:ext>
                  </a:extLst>
                </p:cNvPr>
                <p:cNvPicPr/>
                <p:nvPr/>
              </p:nvPicPr>
              <p:blipFill>
                <a:blip r:embed="rId338"/>
                <a:stretch>
                  <a:fillRect/>
                </a:stretch>
              </p:blipFill>
              <p:spPr>
                <a:xfrm>
                  <a:off x="4018203" y="6185073"/>
                  <a:ext cx="84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51" name="Input penna 250">
                  <a:extLst>
                    <a:ext uri="{FF2B5EF4-FFF2-40B4-BE49-F238E27FC236}">
                      <a16:creationId xmlns:a16="http://schemas.microsoft.com/office/drawing/2014/main" id="{701CB651-87CA-98A4-E314-7E92AA4B6D69}"/>
                    </a:ext>
                  </a:extLst>
                </p14:cNvPr>
                <p14:cNvContentPartPr/>
                <p14:nvPr/>
              </p14:nvContentPartPr>
              <p14:xfrm>
                <a:off x="4098123" y="6101553"/>
                <a:ext cx="112320" cy="131760"/>
              </p14:xfrm>
            </p:contentPart>
          </mc:Choice>
          <mc:Fallback xmlns="">
            <p:pic>
              <p:nvPicPr>
                <p:cNvPr id="251" name="Input penna 250">
                  <a:extLst>
                    <a:ext uri="{FF2B5EF4-FFF2-40B4-BE49-F238E27FC236}">
                      <a16:creationId xmlns:a16="http://schemas.microsoft.com/office/drawing/2014/main" id="{701CB651-87CA-98A4-E314-7E92AA4B6D69}"/>
                    </a:ext>
                  </a:extLst>
                </p:cNvPr>
                <p:cNvPicPr/>
                <p:nvPr/>
              </p:nvPicPr>
              <p:blipFill>
                <a:blip r:embed="rId340"/>
                <a:stretch>
                  <a:fillRect/>
                </a:stretch>
              </p:blipFill>
              <p:spPr>
                <a:xfrm>
                  <a:off x="4092003" y="6095433"/>
                  <a:ext cx="12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52" name="Input penna 251">
                  <a:extLst>
                    <a:ext uri="{FF2B5EF4-FFF2-40B4-BE49-F238E27FC236}">
                      <a16:creationId xmlns:a16="http://schemas.microsoft.com/office/drawing/2014/main" id="{2E3EDFB6-E2C3-5CC2-60BA-181621848657}"/>
                    </a:ext>
                  </a:extLst>
                </p14:cNvPr>
                <p14:cNvContentPartPr/>
                <p14:nvPr/>
              </p14:nvContentPartPr>
              <p14:xfrm>
                <a:off x="4219083" y="6102993"/>
                <a:ext cx="77400" cy="109800"/>
              </p14:xfrm>
            </p:contentPart>
          </mc:Choice>
          <mc:Fallback xmlns="">
            <p:pic>
              <p:nvPicPr>
                <p:cNvPr id="252" name="Input penna 251">
                  <a:extLst>
                    <a:ext uri="{FF2B5EF4-FFF2-40B4-BE49-F238E27FC236}">
                      <a16:creationId xmlns:a16="http://schemas.microsoft.com/office/drawing/2014/main" id="{2E3EDFB6-E2C3-5CC2-60BA-181621848657}"/>
                    </a:ext>
                  </a:extLst>
                </p:cNvPr>
                <p:cNvPicPr/>
                <p:nvPr/>
              </p:nvPicPr>
              <p:blipFill>
                <a:blip r:embed="rId342"/>
                <a:stretch>
                  <a:fillRect/>
                </a:stretch>
              </p:blipFill>
              <p:spPr>
                <a:xfrm>
                  <a:off x="4212963" y="6096873"/>
                  <a:ext cx="89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53" name="Input penna 252">
                  <a:extLst>
                    <a:ext uri="{FF2B5EF4-FFF2-40B4-BE49-F238E27FC236}">
                      <a16:creationId xmlns:a16="http://schemas.microsoft.com/office/drawing/2014/main" id="{5106A1E8-88C3-0E23-9C4F-7253310C66C5}"/>
                    </a:ext>
                  </a:extLst>
                </p14:cNvPr>
                <p14:cNvContentPartPr/>
                <p14:nvPr/>
              </p14:nvContentPartPr>
              <p14:xfrm>
                <a:off x="4309443" y="6025953"/>
                <a:ext cx="174240" cy="353520"/>
              </p14:xfrm>
            </p:contentPart>
          </mc:Choice>
          <mc:Fallback xmlns="">
            <p:pic>
              <p:nvPicPr>
                <p:cNvPr id="253" name="Input penna 252">
                  <a:extLst>
                    <a:ext uri="{FF2B5EF4-FFF2-40B4-BE49-F238E27FC236}">
                      <a16:creationId xmlns:a16="http://schemas.microsoft.com/office/drawing/2014/main" id="{5106A1E8-88C3-0E23-9C4F-7253310C66C5}"/>
                    </a:ext>
                  </a:extLst>
                </p:cNvPr>
                <p:cNvPicPr/>
                <p:nvPr/>
              </p:nvPicPr>
              <p:blipFill>
                <a:blip r:embed="rId344"/>
                <a:stretch>
                  <a:fillRect/>
                </a:stretch>
              </p:blipFill>
              <p:spPr>
                <a:xfrm>
                  <a:off x="4303323" y="6019833"/>
                  <a:ext cx="1864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4" name="Input penna 253">
                  <a:extLst>
                    <a:ext uri="{FF2B5EF4-FFF2-40B4-BE49-F238E27FC236}">
                      <a16:creationId xmlns:a16="http://schemas.microsoft.com/office/drawing/2014/main" id="{457F0D18-BD26-50CD-0ECA-E83A319C4AF5}"/>
                    </a:ext>
                  </a:extLst>
                </p14:cNvPr>
                <p14:cNvContentPartPr/>
                <p14:nvPr/>
              </p14:nvContentPartPr>
              <p14:xfrm>
                <a:off x="4493403" y="6146913"/>
                <a:ext cx="167760" cy="212040"/>
              </p14:xfrm>
            </p:contentPart>
          </mc:Choice>
          <mc:Fallback xmlns="">
            <p:pic>
              <p:nvPicPr>
                <p:cNvPr id="254" name="Input penna 253">
                  <a:extLst>
                    <a:ext uri="{FF2B5EF4-FFF2-40B4-BE49-F238E27FC236}">
                      <a16:creationId xmlns:a16="http://schemas.microsoft.com/office/drawing/2014/main" id="{457F0D18-BD26-50CD-0ECA-E83A319C4AF5}"/>
                    </a:ext>
                  </a:extLst>
                </p:cNvPr>
                <p:cNvPicPr/>
                <p:nvPr/>
              </p:nvPicPr>
              <p:blipFill>
                <a:blip r:embed="rId346"/>
                <a:stretch>
                  <a:fillRect/>
                </a:stretch>
              </p:blipFill>
              <p:spPr>
                <a:xfrm>
                  <a:off x="4487283" y="6140793"/>
                  <a:ext cx="180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6" name="Input penna 255">
                  <a:extLst>
                    <a:ext uri="{FF2B5EF4-FFF2-40B4-BE49-F238E27FC236}">
                      <a16:creationId xmlns:a16="http://schemas.microsoft.com/office/drawing/2014/main" id="{55BA0EA7-1956-4C39-1B12-3E8238AC1E79}"/>
                    </a:ext>
                  </a:extLst>
                </p14:cNvPr>
                <p14:cNvContentPartPr/>
                <p14:nvPr/>
              </p14:nvContentPartPr>
              <p14:xfrm>
                <a:off x="4683123" y="6059073"/>
                <a:ext cx="120600" cy="236160"/>
              </p14:xfrm>
            </p:contentPart>
          </mc:Choice>
          <mc:Fallback xmlns="">
            <p:pic>
              <p:nvPicPr>
                <p:cNvPr id="256" name="Input penna 255">
                  <a:extLst>
                    <a:ext uri="{FF2B5EF4-FFF2-40B4-BE49-F238E27FC236}">
                      <a16:creationId xmlns:a16="http://schemas.microsoft.com/office/drawing/2014/main" id="{55BA0EA7-1956-4C39-1B12-3E8238AC1E79}"/>
                    </a:ext>
                  </a:extLst>
                </p:cNvPr>
                <p:cNvPicPr/>
                <p:nvPr/>
              </p:nvPicPr>
              <p:blipFill>
                <a:blip r:embed="rId348"/>
                <a:stretch>
                  <a:fillRect/>
                </a:stretch>
              </p:blipFill>
              <p:spPr>
                <a:xfrm>
                  <a:off x="4677003" y="6052953"/>
                  <a:ext cx="132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7" name="Input penna 256">
                  <a:extLst>
                    <a:ext uri="{FF2B5EF4-FFF2-40B4-BE49-F238E27FC236}">
                      <a16:creationId xmlns:a16="http://schemas.microsoft.com/office/drawing/2014/main" id="{C9EF4614-BC33-41ED-02AE-8F16F3601A85}"/>
                    </a:ext>
                  </a:extLst>
                </p14:cNvPr>
                <p14:cNvContentPartPr/>
                <p14:nvPr/>
              </p14:nvContentPartPr>
              <p14:xfrm>
                <a:off x="4869243" y="6114153"/>
                <a:ext cx="66960" cy="178560"/>
              </p14:xfrm>
            </p:contentPart>
          </mc:Choice>
          <mc:Fallback xmlns="">
            <p:pic>
              <p:nvPicPr>
                <p:cNvPr id="257" name="Input penna 256">
                  <a:extLst>
                    <a:ext uri="{FF2B5EF4-FFF2-40B4-BE49-F238E27FC236}">
                      <a16:creationId xmlns:a16="http://schemas.microsoft.com/office/drawing/2014/main" id="{C9EF4614-BC33-41ED-02AE-8F16F3601A85}"/>
                    </a:ext>
                  </a:extLst>
                </p:cNvPr>
                <p:cNvPicPr/>
                <p:nvPr/>
              </p:nvPicPr>
              <p:blipFill>
                <a:blip r:embed="rId350"/>
                <a:stretch>
                  <a:fillRect/>
                </a:stretch>
              </p:blipFill>
              <p:spPr>
                <a:xfrm>
                  <a:off x="4863123" y="6108033"/>
                  <a:ext cx="79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8" name="Input penna 257">
                  <a:extLst>
                    <a:ext uri="{FF2B5EF4-FFF2-40B4-BE49-F238E27FC236}">
                      <a16:creationId xmlns:a16="http://schemas.microsoft.com/office/drawing/2014/main" id="{7A87B34B-009D-66AB-548D-C164B786AEE4}"/>
                    </a:ext>
                  </a:extLst>
                </p14:cNvPr>
                <p14:cNvContentPartPr/>
                <p14:nvPr/>
              </p14:nvContentPartPr>
              <p14:xfrm>
                <a:off x="5002803" y="6059073"/>
                <a:ext cx="132120" cy="278640"/>
              </p14:xfrm>
            </p:contentPart>
          </mc:Choice>
          <mc:Fallback xmlns="">
            <p:pic>
              <p:nvPicPr>
                <p:cNvPr id="258" name="Input penna 257">
                  <a:extLst>
                    <a:ext uri="{FF2B5EF4-FFF2-40B4-BE49-F238E27FC236}">
                      <a16:creationId xmlns:a16="http://schemas.microsoft.com/office/drawing/2014/main" id="{7A87B34B-009D-66AB-548D-C164B786AEE4}"/>
                    </a:ext>
                  </a:extLst>
                </p:cNvPr>
                <p:cNvPicPr/>
                <p:nvPr/>
              </p:nvPicPr>
              <p:blipFill>
                <a:blip r:embed="rId352"/>
                <a:stretch>
                  <a:fillRect/>
                </a:stretch>
              </p:blipFill>
              <p:spPr>
                <a:xfrm>
                  <a:off x="4996683" y="6052953"/>
                  <a:ext cx="144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0" name="Input penna 259">
                  <a:extLst>
                    <a:ext uri="{FF2B5EF4-FFF2-40B4-BE49-F238E27FC236}">
                      <a16:creationId xmlns:a16="http://schemas.microsoft.com/office/drawing/2014/main" id="{633006CB-EAE9-71DD-0FBF-5F84C01D54DF}"/>
                    </a:ext>
                  </a:extLst>
                </p14:cNvPr>
                <p14:cNvContentPartPr/>
                <p14:nvPr/>
              </p14:nvContentPartPr>
              <p14:xfrm>
                <a:off x="5021163" y="5706633"/>
                <a:ext cx="112320" cy="44280"/>
              </p14:xfrm>
            </p:contentPart>
          </mc:Choice>
          <mc:Fallback xmlns="">
            <p:pic>
              <p:nvPicPr>
                <p:cNvPr id="260" name="Input penna 259">
                  <a:extLst>
                    <a:ext uri="{FF2B5EF4-FFF2-40B4-BE49-F238E27FC236}">
                      <a16:creationId xmlns:a16="http://schemas.microsoft.com/office/drawing/2014/main" id="{633006CB-EAE9-71DD-0FBF-5F84C01D54DF}"/>
                    </a:ext>
                  </a:extLst>
                </p:cNvPr>
                <p:cNvPicPr/>
                <p:nvPr/>
              </p:nvPicPr>
              <p:blipFill>
                <a:blip r:embed="rId354"/>
                <a:stretch>
                  <a:fillRect/>
                </a:stretch>
              </p:blipFill>
              <p:spPr>
                <a:xfrm>
                  <a:off x="5015043" y="5700513"/>
                  <a:ext cx="124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61" name="Input penna 260">
                  <a:extLst>
                    <a:ext uri="{FF2B5EF4-FFF2-40B4-BE49-F238E27FC236}">
                      <a16:creationId xmlns:a16="http://schemas.microsoft.com/office/drawing/2014/main" id="{AC689FF5-3B33-F74A-7D01-1C74B23D9590}"/>
                    </a:ext>
                  </a:extLst>
                </p14:cNvPr>
                <p14:cNvContentPartPr/>
                <p14:nvPr/>
              </p14:nvContentPartPr>
              <p14:xfrm>
                <a:off x="5221683" y="5673513"/>
                <a:ext cx="79200" cy="173160"/>
              </p14:xfrm>
            </p:contentPart>
          </mc:Choice>
          <mc:Fallback xmlns="">
            <p:pic>
              <p:nvPicPr>
                <p:cNvPr id="261" name="Input penna 260">
                  <a:extLst>
                    <a:ext uri="{FF2B5EF4-FFF2-40B4-BE49-F238E27FC236}">
                      <a16:creationId xmlns:a16="http://schemas.microsoft.com/office/drawing/2014/main" id="{AC689FF5-3B33-F74A-7D01-1C74B23D9590}"/>
                    </a:ext>
                  </a:extLst>
                </p:cNvPr>
                <p:cNvPicPr/>
                <p:nvPr/>
              </p:nvPicPr>
              <p:blipFill>
                <a:blip r:embed="rId356"/>
                <a:stretch>
                  <a:fillRect/>
                </a:stretch>
              </p:blipFill>
              <p:spPr>
                <a:xfrm>
                  <a:off x="5215563" y="5667393"/>
                  <a:ext cx="91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62" name="Input penna 261">
                  <a:extLst>
                    <a:ext uri="{FF2B5EF4-FFF2-40B4-BE49-F238E27FC236}">
                      <a16:creationId xmlns:a16="http://schemas.microsoft.com/office/drawing/2014/main" id="{4F35A314-5416-A046-4C17-AB67B12E3752}"/>
                    </a:ext>
                  </a:extLst>
                </p14:cNvPr>
                <p14:cNvContentPartPr/>
                <p14:nvPr/>
              </p14:nvContentPartPr>
              <p14:xfrm>
                <a:off x="5418603" y="5607633"/>
                <a:ext cx="152640" cy="196200"/>
              </p14:xfrm>
            </p:contentPart>
          </mc:Choice>
          <mc:Fallback xmlns="">
            <p:pic>
              <p:nvPicPr>
                <p:cNvPr id="262" name="Input penna 261">
                  <a:extLst>
                    <a:ext uri="{FF2B5EF4-FFF2-40B4-BE49-F238E27FC236}">
                      <a16:creationId xmlns:a16="http://schemas.microsoft.com/office/drawing/2014/main" id="{4F35A314-5416-A046-4C17-AB67B12E3752}"/>
                    </a:ext>
                  </a:extLst>
                </p:cNvPr>
                <p:cNvPicPr/>
                <p:nvPr/>
              </p:nvPicPr>
              <p:blipFill>
                <a:blip r:embed="rId358"/>
                <a:stretch>
                  <a:fillRect/>
                </a:stretch>
              </p:blipFill>
              <p:spPr>
                <a:xfrm>
                  <a:off x="5412483" y="5601513"/>
                  <a:ext cx="1648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3" name="Input penna 262">
                  <a:extLst>
                    <a:ext uri="{FF2B5EF4-FFF2-40B4-BE49-F238E27FC236}">
                      <a16:creationId xmlns:a16="http://schemas.microsoft.com/office/drawing/2014/main" id="{4CF9C534-5A42-9514-AC1E-C2C9A80AE370}"/>
                    </a:ext>
                  </a:extLst>
                </p14:cNvPr>
                <p14:cNvContentPartPr/>
                <p14:nvPr/>
              </p14:nvContentPartPr>
              <p14:xfrm>
                <a:off x="5636763" y="5729313"/>
                <a:ext cx="134640" cy="112680"/>
              </p14:xfrm>
            </p:contentPart>
          </mc:Choice>
          <mc:Fallback xmlns="">
            <p:pic>
              <p:nvPicPr>
                <p:cNvPr id="263" name="Input penna 262">
                  <a:extLst>
                    <a:ext uri="{FF2B5EF4-FFF2-40B4-BE49-F238E27FC236}">
                      <a16:creationId xmlns:a16="http://schemas.microsoft.com/office/drawing/2014/main" id="{4CF9C534-5A42-9514-AC1E-C2C9A80AE370}"/>
                    </a:ext>
                  </a:extLst>
                </p:cNvPr>
                <p:cNvPicPr/>
                <p:nvPr/>
              </p:nvPicPr>
              <p:blipFill>
                <a:blip r:embed="rId360"/>
                <a:stretch>
                  <a:fillRect/>
                </a:stretch>
              </p:blipFill>
              <p:spPr>
                <a:xfrm>
                  <a:off x="5630643" y="5723193"/>
                  <a:ext cx="146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5" name="Input penna 264">
                  <a:extLst>
                    <a:ext uri="{FF2B5EF4-FFF2-40B4-BE49-F238E27FC236}">
                      <a16:creationId xmlns:a16="http://schemas.microsoft.com/office/drawing/2014/main" id="{A0D70899-9EF3-77D2-5BDF-B3EA6145E303}"/>
                    </a:ext>
                  </a:extLst>
                </p14:cNvPr>
                <p14:cNvContentPartPr/>
                <p14:nvPr/>
              </p14:nvContentPartPr>
              <p14:xfrm>
                <a:off x="5926923" y="5644353"/>
                <a:ext cx="201240" cy="203400"/>
              </p14:xfrm>
            </p:contentPart>
          </mc:Choice>
          <mc:Fallback xmlns="">
            <p:pic>
              <p:nvPicPr>
                <p:cNvPr id="265" name="Input penna 264">
                  <a:extLst>
                    <a:ext uri="{FF2B5EF4-FFF2-40B4-BE49-F238E27FC236}">
                      <a16:creationId xmlns:a16="http://schemas.microsoft.com/office/drawing/2014/main" id="{A0D70899-9EF3-77D2-5BDF-B3EA6145E303}"/>
                    </a:ext>
                  </a:extLst>
                </p:cNvPr>
                <p:cNvPicPr/>
                <p:nvPr/>
              </p:nvPicPr>
              <p:blipFill>
                <a:blip r:embed="rId362"/>
                <a:stretch>
                  <a:fillRect/>
                </a:stretch>
              </p:blipFill>
              <p:spPr>
                <a:xfrm>
                  <a:off x="5920803" y="5638233"/>
                  <a:ext cx="213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6" name="Input penna 265">
                  <a:extLst>
                    <a:ext uri="{FF2B5EF4-FFF2-40B4-BE49-F238E27FC236}">
                      <a16:creationId xmlns:a16="http://schemas.microsoft.com/office/drawing/2014/main" id="{0B1BB312-6528-338C-791D-2F84A8A043B8}"/>
                    </a:ext>
                  </a:extLst>
                </p14:cNvPr>
                <p14:cNvContentPartPr/>
                <p14:nvPr/>
              </p14:nvContentPartPr>
              <p14:xfrm>
                <a:off x="6114123" y="5684673"/>
                <a:ext cx="157680" cy="123480"/>
              </p14:xfrm>
            </p:contentPart>
          </mc:Choice>
          <mc:Fallback xmlns="">
            <p:pic>
              <p:nvPicPr>
                <p:cNvPr id="266" name="Input penna 265">
                  <a:extLst>
                    <a:ext uri="{FF2B5EF4-FFF2-40B4-BE49-F238E27FC236}">
                      <a16:creationId xmlns:a16="http://schemas.microsoft.com/office/drawing/2014/main" id="{0B1BB312-6528-338C-791D-2F84A8A043B8}"/>
                    </a:ext>
                  </a:extLst>
                </p:cNvPr>
                <p:cNvPicPr/>
                <p:nvPr/>
              </p:nvPicPr>
              <p:blipFill>
                <a:blip r:embed="rId364"/>
                <a:stretch>
                  <a:fillRect/>
                </a:stretch>
              </p:blipFill>
              <p:spPr>
                <a:xfrm>
                  <a:off x="6108003" y="5678553"/>
                  <a:ext cx="169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7" name="Input penna 266">
                  <a:extLst>
                    <a:ext uri="{FF2B5EF4-FFF2-40B4-BE49-F238E27FC236}">
                      <a16:creationId xmlns:a16="http://schemas.microsoft.com/office/drawing/2014/main" id="{9A47F60D-A2A6-881D-3B42-F9F164756DC3}"/>
                    </a:ext>
                  </a:extLst>
                </p14:cNvPr>
                <p14:cNvContentPartPr/>
                <p14:nvPr/>
              </p14:nvContentPartPr>
              <p14:xfrm>
                <a:off x="6223923" y="5673513"/>
                <a:ext cx="164160" cy="142920"/>
              </p14:xfrm>
            </p:contentPart>
          </mc:Choice>
          <mc:Fallback xmlns="">
            <p:pic>
              <p:nvPicPr>
                <p:cNvPr id="267" name="Input penna 266">
                  <a:extLst>
                    <a:ext uri="{FF2B5EF4-FFF2-40B4-BE49-F238E27FC236}">
                      <a16:creationId xmlns:a16="http://schemas.microsoft.com/office/drawing/2014/main" id="{9A47F60D-A2A6-881D-3B42-F9F164756DC3}"/>
                    </a:ext>
                  </a:extLst>
                </p:cNvPr>
                <p:cNvPicPr/>
                <p:nvPr/>
              </p:nvPicPr>
              <p:blipFill>
                <a:blip r:embed="rId366"/>
                <a:stretch>
                  <a:fillRect/>
                </a:stretch>
              </p:blipFill>
              <p:spPr>
                <a:xfrm>
                  <a:off x="6217803" y="5667393"/>
                  <a:ext cx="176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8" name="Input penna 267">
                  <a:extLst>
                    <a:ext uri="{FF2B5EF4-FFF2-40B4-BE49-F238E27FC236}">
                      <a16:creationId xmlns:a16="http://schemas.microsoft.com/office/drawing/2014/main" id="{AC12347B-EAA4-A8F3-704A-5D9CA64C832B}"/>
                    </a:ext>
                  </a:extLst>
                </p14:cNvPr>
                <p14:cNvContentPartPr/>
                <p14:nvPr/>
              </p14:nvContentPartPr>
              <p14:xfrm>
                <a:off x="6358203" y="5684313"/>
                <a:ext cx="208440" cy="275040"/>
              </p14:xfrm>
            </p:contentPart>
          </mc:Choice>
          <mc:Fallback xmlns="">
            <p:pic>
              <p:nvPicPr>
                <p:cNvPr id="268" name="Input penna 267">
                  <a:extLst>
                    <a:ext uri="{FF2B5EF4-FFF2-40B4-BE49-F238E27FC236}">
                      <a16:creationId xmlns:a16="http://schemas.microsoft.com/office/drawing/2014/main" id="{AC12347B-EAA4-A8F3-704A-5D9CA64C832B}"/>
                    </a:ext>
                  </a:extLst>
                </p:cNvPr>
                <p:cNvPicPr/>
                <p:nvPr/>
              </p:nvPicPr>
              <p:blipFill>
                <a:blip r:embed="rId368"/>
                <a:stretch>
                  <a:fillRect/>
                </a:stretch>
              </p:blipFill>
              <p:spPr>
                <a:xfrm>
                  <a:off x="6352083" y="5678193"/>
                  <a:ext cx="220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9" name="Input penna 268">
                  <a:extLst>
                    <a:ext uri="{FF2B5EF4-FFF2-40B4-BE49-F238E27FC236}">
                      <a16:creationId xmlns:a16="http://schemas.microsoft.com/office/drawing/2014/main" id="{BDF0BC5B-6999-26FB-530C-F01161347F9B}"/>
                    </a:ext>
                  </a:extLst>
                </p14:cNvPr>
                <p14:cNvContentPartPr/>
                <p14:nvPr/>
              </p14:nvContentPartPr>
              <p14:xfrm>
                <a:off x="6578163" y="5695113"/>
                <a:ext cx="128160" cy="99720"/>
              </p14:xfrm>
            </p:contentPart>
          </mc:Choice>
          <mc:Fallback xmlns="">
            <p:pic>
              <p:nvPicPr>
                <p:cNvPr id="269" name="Input penna 268">
                  <a:extLst>
                    <a:ext uri="{FF2B5EF4-FFF2-40B4-BE49-F238E27FC236}">
                      <a16:creationId xmlns:a16="http://schemas.microsoft.com/office/drawing/2014/main" id="{BDF0BC5B-6999-26FB-530C-F01161347F9B}"/>
                    </a:ext>
                  </a:extLst>
                </p:cNvPr>
                <p:cNvPicPr/>
                <p:nvPr/>
              </p:nvPicPr>
              <p:blipFill>
                <a:blip r:embed="rId370"/>
                <a:stretch>
                  <a:fillRect/>
                </a:stretch>
              </p:blipFill>
              <p:spPr>
                <a:xfrm>
                  <a:off x="6572043" y="5688993"/>
                  <a:ext cx="140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70" name="Input penna 269">
                  <a:extLst>
                    <a:ext uri="{FF2B5EF4-FFF2-40B4-BE49-F238E27FC236}">
                      <a16:creationId xmlns:a16="http://schemas.microsoft.com/office/drawing/2014/main" id="{76569A21-3770-828D-0C4F-DD7BBE497005}"/>
                    </a:ext>
                  </a:extLst>
                </p14:cNvPr>
                <p14:cNvContentPartPr/>
                <p14:nvPr/>
              </p14:nvContentPartPr>
              <p14:xfrm>
                <a:off x="5287923" y="6190833"/>
                <a:ext cx="175320" cy="11520"/>
              </p14:xfrm>
            </p:contentPart>
          </mc:Choice>
          <mc:Fallback xmlns="">
            <p:pic>
              <p:nvPicPr>
                <p:cNvPr id="270" name="Input penna 269">
                  <a:extLst>
                    <a:ext uri="{FF2B5EF4-FFF2-40B4-BE49-F238E27FC236}">
                      <a16:creationId xmlns:a16="http://schemas.microsoft.com/office/drawing/2014/main" id="{76569A21-3770-828D-0C4F-DD7BBE497005}"/>
                    </a:ext>
                  </a:extLst>
                </p:cNvPr>
                <p:cNvPicPr/>
                <p:nvPr/>
              </p:nvPicPr>
              <p:blipFill>
                <a:blip r:embed="rId372"/>
                <a:stretch>
                  <a:fillRect/>
                </a:stretch>
              </p:blipFill>
              <p:spPr>
                <a:xfrm>
                  <a:off x="5281803" y="6184713"/>
                  <a:ext cx="187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1" name="Input penna 270">
                  <a:extLst>
                    <a:ext uri="{FF2B5EF4-FFF2-40B4-BE49-F238E27FC236}">
                      <a16:creationId xmlns:a16="http://schemas.microsoft.com/office/drawing/2014/main" id="{60805C37-4F44-8ED0-38D3-B6302BADEF74}"/>
                    </a:ext>
                  </a:extLst>
                </p14:cNvPr>
                <p14:cNvContentPartPr/>
                <p14:nvPr/>
              </p14:nvContentPartPr>
              <p14:xfrm>
                <a:off x="5520483" y="6081033"/>
                <a:ext cx="131040" cy="186480"/>
              </p14:xfrm>
            </p:contentPart>
          </mc:Choice>
          <mc:Fallback xmlns="">
            <p:pic>
              <p:nvPicPr>
                <p:cNvPr id="271" name="Input penna 270">
                  <a:extLst>
                    <a:ext uri="{FF2B5EF4-FFF2-40B4-BE49-F238E27FC236}">
                      <a16:creationId xmlns:a16="http://schemas.microsoft.com/office/drawing/2014/main" id="{60805C37-4F44-8ED0-38D3-B6302BADEF74}"/>
                    </a:ext>
                  </a:extLst>
                </p:cNvPr>
                <p:cNvPicPr/>
                <p:nvPr/>
              </p:nvPicPr>
              <p:blipFill>
                <a:blip r:embed="rId374"/>
                <a:stretch>
                  <a:fillRect/>
                </a:stretch>
              </p:blipFill>
              <p:spPr>
                <a:xfrm>
                  <a:off x="5514363" y="6074913"/>
                  <a:ext cx="14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72" name="Input penna 271">
                  <a:extLst>
                    <a:ext uri="{FF2B5EF4-FFF2-40B4-BE49-F238E27FC236}">
                      <a16:creationId xmlns:a16="http://schemas.microsoft.com/office/drawing/2014/main" id="{43858942-8F26-9629-5CD0-5981A68DA575}"/>
                    </a:ext>
                  </a:extLst>
                </p14:cNvPr>
                <p14:cNvContentPartPr/>
                <p14:nvPr/>
              </p14:nvContentPartPr>
              <p14:xfrm>
                <a:off x="5745123" y="6106593"/>
                <a:ext cx="200160" cy="160920"/>
              </p14:xfrm>
            </p:contentPart>
          </mc:Choice>
          <mc:Fallback xmlns="">
            <p:pic>
              <p:nvPicPr>
                <p:cNvPr id="272" name="Input penna 271">
                  <a:extLst>
                    <a:ext uri="{FF2B5EF4-FFF2-40B4-BE49-F238E27FC236}">
                      <a16:creationId xmlns:a16="http://schemas.microsoft.com/office/drawing/2014/main" id="{43858942-8F26-9629-5CD0-5981A68DA575}"/>
                    </a:ext>
                  </a:extLst>
                </p:cNvPr>
                <p:cNvPicPr/>
                <p:nvPr/>
              </p:nvPicPr>
              <p:blipFill>
                <a:blip r:embed="rId376"/>
                <a:stretch>
                  <a:fillRect/>
                </a:stretch>
              </p:blipFill>
              <p:spPr>
                <a:xfrm>
                  <a:off x="5739003" y="6100473"/>
                  <a:ext cx="2124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3" name="Input penna 272">
                  <a:extLst>
                    <a:ext uri="{FF2B5EF4-FFF2-40B4-BE49-F238E27FC236}">
                      <a16:creationId xmlns:a16="http://schemas.microsoft.com/office/drawing/2014/main" id="{DC5C9D56-01EE-4F77-2991-D7AFCFD3A2A9}"/>
                    </a:ext>
                  </a:extLst>
                </p14:cNvPr>
                <p14:cNvContentPartPr/>
                <p14:nvPr/>
              </p14:nvContentPartPr>
              <p14:xfrm>
                <a:off x="6001443" y="6167793"/>
                <a:ext cx="188640" cy="145440"/>
              </p14:xfrm>
            </p:contentPart>
          </mc:Choice>
          <mc:Fallback xmlns="">
            <p:pic>
              <p:nvPicPr>
                <p:cNvPr id="273" name="Input penna 272">
                  <a:extLst>
                    <a:ext uri="{FF2B5EF4-FFF2-40B4-BE49-F238E27FC236}">
                      <a16:creationId xmlns:a16="http://schemas.microsoft.com/office/drawing/2014/main" id="{DC5C9D56-01EE-4F77-2991-D7AFCFD3A2A9}"/>
                    </a:ext>
                  </a:extLst>
                </p:cNvPr>
                <p:cNvPicPr/>
                <p:nvPr/>
              </p:nvPicPr>
              <p:blipFill>
                <a:blip r:embed="rId378"/>
                <a:stretch>
                  <a:fillRect/>
                </a:stretch>
              </p:blipFill>
              <p:spPr>
                <a:xfrm>
                  <a:off x="5995323" y="6161673"/>
                  <a:ext cx="200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4" name="Input penna 273">
                  <a:extLst>
                    <a:ext uri="{FF2B5EF4-FFF2-40B4-BE49-F238E27FC236}">
                      <a16:creationId xmlns:a16="http://schemas.microsoft.com/office/drawing/2014/main" id="{952FE637-8A1F-B998-A5C1-C52CE755C807}"/>
                    </a:ext>
                  </a:extLst>
                </p14:cNvPr>
                <p14:cNvContentPartPr/>
                <p14:nvPr/>
              </p14:nvContentPartPr>
              <p14:xfrm>
                <a:off x="6389883" y="6113793"/>
                <a:ext cx="219240" cy="210600"/>
              </p14:xfrm>
            </p:contentPart>
          </mc:Choice>
          <mc:Fallback xmlns="">
            <p:pic>
              <p:nvPicPr>
                <p:cNvPr id="274" name="Input penna 273">
                  <a:extLst>
                    <a:ext uri="{FF2B5EF4-FFF2-40B4-BE49-F238E27FC236}">
                      <a16:creationId xmlns:a16="http://schemas.microsoft.com/office/drawing/2014/main" id="{952FE637-8A1F-B998-A5C1-C52CE755C807}"/>
                    </a:ext>
                  </a:extLst>
                </p:cNvPr>
                <p:cNvPicPr/>
                <p:nvPr/>
              </p:nvPicPr>
              <p:blipFill>
                <a:blip r:embed="rId380"/>
                <a:stretch>
                  <a:fillRect/>
                </a:stretch>
              </p:blipFill>
              <p:spPr>
                <a:xfrm>
                  <a:off x="6383763" y="6107673"/>
                  <a:ext cx="231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5" name="Input penna 274">
                  <a:extLst>
                    <a:ext uri="{FF2B5EF4-FFF2-40B4-BE49-F238E27FC236}">
                      <a16:creationId xmlns:a16="http://schemas.microsoft.com/office/drawing/2014/main" id="{46DF2FC3-7079-93CA-C801-46903B13B8D5}"/>
                    </a:ext>
                  </a:extLst>
                </p14:cNvPr>
                <p14:cNvContentPartPr/>
                <p14:nvPr/>
              </p14:nvContentPartPr>
              <p14:xfrm>
                <a:off x="6642963" y="6159153"/>
                <a:ext cx="210600" cy="172800"/>
              </p14:xfrm>
            </p:contentPart>
          </mc:Choice>
          <mc:Fallback xmlns="">
            <p:pic>
              <p:nvPicPr>
                <p:cNvPr id="275" name="Input penna 274">
                  <a:extLst>
                    <a:ext uri="{FF2B5EF4-FFF2-40B4-BE49-F238E27FC236}">
                      <a16:creationId xmlns:a16="http://schemas.microsoft.com/office/drawing/2014/main" id="{46DF2FC3-7079-93CA-C801-46903B13B8D5}"/>
                    </a:ext>
                  </a:extLst>
                </p:cNvPr>
                <p:cNvPicPr/>
                <p:nvPr/>
              </p:nvPicPr>
              <p:blipFill>
                <a:blip r:embed="rId382"/>
                <a:stretch>
                  <a:fillRect/>
                </a:stretch>
              </p:blipFill>
              <p:spPr>
                <a:xfrm>
                  <a:off x="6636843" y="6153033"/>
                  <a:ext cx="222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6" name="Input penna 275">
                  <a:extLst>
                    <a:ext uri="{FF2B5EF4-FFF2-40B4-BE49-F238E27FC236}">
                      <a16:creationId xmlns:a16="http://schemas.microsoft.com/office/drawing/2014/main" id="{7E4555DE-8CE2-9765-04CF-4167DEAC88AD}"/>
                    </a:ext>
                  </a:extLst>
                </p14:cNvPr>
                <p14:cNvContentPartPr/>
                <p14:nvPr/>
              </p14:nvContentPartPr>
              <p14:xfrm>
                <a:off x="6840603" y="6070233"/>
                <a:ext cx="192240" cy="178200"/>
              </p14:xfrm>
            </p:contentPart>
          </mc:Choice>
          <mc:Fallback xmlns="">
            <p:pic>
              <p:nvPicPr>
                <p:cNvPr id="276" name="Input penna 275">
                  <a:extLst>
                    <a:ext uri="{FF2B5EF4-FFF2-40B4-BE49-F238E27FC236}">
                      <a16:creationId xmlns:a16="http://schemas.microsoft.com/office/drawing/2014/main" id="{7E4555DE-8CE2-9765-04CF-4167DEAC88AD}"/>
                    </a:ext>
                  </a:extLst>
                </p:cNvPr>
                <p:cNvPicPr/>
                <p:nvPr/>
              </p:nvPicPr>
              <p:blipFill>
                <a:blip r:embed="rId384"/>
                <a:stretch>
                  <a:fillRect/>
                </a:stretch>
              </p:blipFill>
              <p:spPr>
                <a:xfrm>
                  <a:off x="6834483" y="6064113"/>
                  <a:ext cx="204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7" name="Input penna 276">
                  <a:extLst>
                    <a:ext uri="{FF2B5EF4-FFF2-40B4-BE49-F238E27FC236}">
                      <a16:creationId xmlns:a16="http://schemas.microsoft.com/office/drawing/2014/main" id="{3C3E81E4-8FE6-8C28-2930-AD4367965175}"/>
                    </a:ext>
                  </a:extLst>
                </p14:cNvPr>
                <p14:cNvContentPartPr/>
                <p14:nvPr/>
              </p14:nvContentPartPr>
              <p14:xfrm>
                <a:off x="7050483" y="6102993"/>
                <a:ext cx="319320" cy="233280"/>
              </p14:xfrm>
            </p:contentPart>
          </mc:Choice>
          <mc:Fallback xmlns="">
            <p:pic>
              <p:nvPicPr>
                <p:cNvPr id="277" name="Input penna 276">
                  <a:extLst>
                    <a:ext uri="{FF2B5EF4-FFF2-40B4-BE49-F238E27FC236}">
                      <a16:creationId xmlns:a16="http://schemas.microsoft.com/office/drawing/2014/main" id="{3C3E81E4-8FE6-8C28-2930-AD4367965175}"/>
                    </a:ext>
                  </a:extLst>
                </p:cNvPr>
                <p:cNvPicPr/>
                <p:nvPr/>
              </p:nvPicPr>
              <p:blipFill>
                <a:blip r:embed="rId386"/>
                <a:stretch>
                  <a:fillRect/>
                </a:stretch>
              </p:blipFill>
              <p:spPr>
                <a:xfrm>
                  <a:off x="7044363" y="6096873"/>
                  <a:ext cx="331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8" name="Input penna 277">
                  <a:extLst>
                    <a:ext uri="{FF2B5EF4-FFF2-40B4-BE49-F238E27FC236}">
                      <a16:creationId xmlns:a16="http://schemas.microsoft.com/office/drawing/2014/main" id="{3A070EB2-C573-A31A-F2BC-7F7406FE02EC}"/>
                    </a:ext>
                  </a:extLst>
                </p14:cNvPr>
                <p14:cNvContentPartPr/>
                <p14:nvPr/>
              </p14:nvContentPartPr>
              <p14:xfrm>
                <a:off x="7271883" y="6082113"/>
                <a:ext cx="186480" cy="120600"/>
              </p14:xfrm>
            </p:contentPart>
          </mc:Choice>
          <mc:Fallback xmlns="">
            <p:pic>
              <p:nvPicPr>
                <p:cNvPr id="278" name="Input penna 277">
                  <a:extLst>
                    <a:ext uri="{FF2B5EF4-FFF2-40B4-BE49-F238E27FC236}">
                      <a16:creationId xmlns:a16="http://schemas.microsoft.com/office/drawing/2014/main" id="{3A070EB2-C573-A31A-F2BC-7F7406FE02EC}"/>
                    </a:ext>
                  </a:extLst>
                </p:cNvPr>
                <p:cNvPicPr/>
                <p:nvPr/>
              </p:nvPicPr>
              <p:blipFill>
                <a:blip r:embed="rId388"/>
                <a:stretch>
                  <a:fillRect/>
                </a:stretch>
              </p:blipFill>
              <p:spPr>
                <a:xfrm>
                  <a:off x="7265763" y="6075993"/>
                  <a:ext cx="198720" cy="132840"/>
                </a:xfrm>
                <a:prstGeom prst="rect">
                  <a:avLst/>
                </a:prstGeom>
              </p:spPr>
            </p:pic>
          </mc:Fallback>
        </mc:AlternateContent>
      </p:grpSp>
      <p:grpSp>
        <p:nvGrpSpPr>
          <p:cNvPr id="295" name="Gruppo 294">
            <a:extLst>
              <a:ext uri="{FF2B5EF4-FFF2-40B4-BE49-F238E27FC236}">
                <a16:creationId xmlns:a16="http://schemas.microsoft.com/office/drawing/2014/main" id="{2449EB6C-43DE-D31A-F818-B6B980D3D4DC}"/>
              </a:ext>
            </a:extLst>
          </p:cNvPr>
          <p:cNvGrpSpPr/>
          <p:nvPr/>
        </p:nvGrpSpPr>
        <p:grpSpPr>
          <a:xfrm>
            <a:off x="4164003" y="6626073"/>
            <a:ext cx="1972800" cy="435240"/>
            <a:chOff x="4164003" y="6626073"/>
            <a:chExt cx="1972800" cy="435240"/>
          </a:xfrm>
        </p:grpSpPr>
        <mc:AlternateContent xmlns:mc="http://schemas.openxmlformats.org/markup-compatibility/2006" xmlns:p14="http://schemas.microsoft.com/office/powerpoint/2010/main">
          <mc:Choice Requires="p14">
            <p:contentPart p14:bwMode="auto" r:id="rId389">
              <p14:nvContentPartPr>
                <p14:cNvPr id="282" name="Input penna 281">
                  <a:extLst>
                    <a:ext uri="{FF2B5EF4-FFF2-40B4-BE49-F238E27FC236}">
                      <a16:creationId xmlns:a16="http://schemas.microsoft.com/office/drawing/2014/main" id="{3C443EAE-EA01-2982-A1AE-55976125858D}"/>
                    </a:ext>
                  </a:extLst>
                </p14:cNvPr>
                <p14:cNvContentPartPr/>
                <p14:nvPr/>
              </p14:nvContentPartPr>
              <p14:xfrm>
                <a:off x="4164003" y="6742353"/>
                <a:ext cx="99720" cy="222480"/>
              </p14:xfrm>
            </p:contentPart>
          </mc:Choice>
          <mc:Fallback xmlns="">
            <p:pic>
              <p:nvPicPr>
                <p:cNvPr id="282" name="Input penna 281">
                  <a:extLst>
                    <a:ext uri="{FF2B5EF4-FFF2-40B4-BE49-F238E27FC236}">
                      <a16:creationId xmlns:a16="http://schemas.microsoft.com/office/drawing/2014/main" id="{3C443EAE-EA01-2982-A1AE-55976125858D}"/>
                    </a:ext>
                  </a:extLst>
                </p:cNvPr>
                <p:cNvPicPr/>
                <p:nvPr/>
              </p:nvPicPr>
              <p:blipFill>
                <a:blip r:embed="rId390"/>
                <a:stretch>
                  <a:fillRect/>
                </a:stretch>
              </p:blipFill>
              <p:spPr>
                <a:xfrm>
                  <a:off x="4157883" y="6736233"/>
                  <a:ext cx="1119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3" name="Input penna 282">
                  <a:extLst>
                    <a:ext uri="{FF2B5EF4-FFF2-40B4-BE49-F238E27FC236}">
                      <a16:creationId xmlns:a16="http://schemas.microsoft.com/office/drawing/2014/main" id="{0023541B-3BA5-5257-8538-B357AC09FAE5}"/>
                    </a:ext>
                  </a:extLst>
                </p14:cNvPr>
                <p14:cNvContentPartPr/>
                <p14:nvPr/>
              </p14:nvContentPartPr>
              <p14:xfrm>
                <a:off x="4219083" y="6885273"/>
                <a:ext cx="142920" cy="360"/>
              </p14:xfrm>
            </p:contentPart>
          </mc:Choice>
          <mc:Fallback xmlns="">
            <p:pic>
              <p:nvPicPr>
                <p:cNvPr id="283" name="Input penna 282">
                  <a:extLst>
                    <a:ext uri="{FF2B5EF4-FFF2-40B4-BE49-F238E27FC236}">
                      <a16:creationId xmlns:a16="http://schemas.microsoft.com/office/drawing/2014/main" id="{0023541B-3BA5-5257-8538-B357AC09FAE5}"/>
                    </a:ext>
                  </a:extLst>
                </p:cNvPr>
                <p:cNvPicPr/>
                <p:nvPr/>
              </p:nvPicPr>
              <p:blipFill>
                <a:blip r:embed="rId392"/>
                <a:stretch>
                  <a:fillRect/>
                </a:stretch>
              </p:blipFill>
              <p:spPr>
                <a:xfrm>
                  <a:off x="4212963" y="6879153"/>
                  <a:ext cx="155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4" name="Input penna 283">
                  <a:extLst>
                    <a:ext uri="{FF2B5EF4-FFF2-40B4-BE49-F238E27FC236}">
                      <a16:creationId xmlns:a16="http://schemas.microsoft.com/office/drawing/2014/main" id="{F01A3A62-E27D-0C2E-A907-C5D48723AE63}"/>
                    </a:ext>
                  </a:extLst>
                </p14:cNvPr>
                <p14:cNvContentPartPr/>
                <p14:nvPr/>
              </p14:nvContentPartPr>
              <p14:xfrm>
                <a:off x="4452723" y="6698073"/>
                <a:ext cx="53280" cy="263880"/>
              </p14:xfrm>
            </p:contentPart>
          </mc:Choice>
          <mc:Fallback xmlns="">
            <p:pic>
              <p:nvPicPr>
                <p:cNvPr id="284" name="Input penna 283">
                  <a:extLst>
                    <a:ext uri="{FF2B5EF4-FFF2-40B4-BE49-F238E27FC236}">
                      <a16:creationId xmlns:a16="http://schemas.microsoft.com/office/drawing/2014/main" id="{F01A3A62-E27D-0C2E-A907-C5D48723AE63}"/>
                    </a:ext>
                  </a:extLst>
                </p:cNvPr>
                <p:cNvPicPr/>
                <p:nvPr/>
              </p:nvPicPr>
              <p:blipFill>
                <a:blip r:embed="rId394"/>
                <a:stretch>
                  <a:fillRect/>
                </a:stretch>
              </p:blipFill>
              <p:spPr>
                <a:xfrm>
                  <a:off x="4446603" y="6691953"/>
                  <a:ext cx="655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5" name="Input penna 284">
                  <a:extLst>
                    <a:ext uri="{FF2B5EF4-FFF2-40B4-BE49-F238E27FC236}">
                      <a16:creationId xmlns:a16="http://schemas.microsoft.com/office/drawing/2014/main" id="{DB3B29D2-BE14-87CF-793E-66AFFD614635}"/>
                    </a:ext>
                  </a:extLst>
                </p14:cNvPr>
                <p14:cNvContentPartPr/>
                <p14:nvPr/>
              </p14:nvContentPartPr>
              <p14:xfrm>
                <a:off x="4571883" y="6831273"/>
                <a:ext cx="124560" cy="114840"/>
              </p14:xfrm>
            </p:contentPart>
          </mc:Choice>
          <mc:Fallback xmlns="">
            <p:pic>
              <p:nvPicPr>
                <p:cNvPr id="285" name="Input penna 284">
                  <a:extLst>
                    <a:ext uri="{FF2B5EF4-FFF2-40B4-BE49-F238E27FC236}">
                      <a16:creationId xmlns:a16="http://schemas.microsoft.com/office/drawing/2014/main" id="{DB3B29D2-BE14-87CF-793E-66AFFD614635}"/>
                    </a:ext>
                  </a:extLst>
                </p:cNvPr>
                <p:cNvPicPr/>
                <p:nvPr/>
              </p:nvPicPr>
              <p:blipFill>
                <a:blip r:embed="rId396"/>
                <a:stretch>
                  <a:fillRect/>
                </a:stretch>
              </p:blipFill>
              <p:spPr>
                <a:xfrm>
                  <a:off x="4565763" y="6825153"/>
                  <a:ext cx="136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6" name="Input penna 285">
                  <a:extLst>
                    <a:ext uri="{FF2B5EF4-FFF2-40B4-BE49-F238E27FC236}">
                      <a16:creationId xmlns:a16="http://schemas.microsoft.com/office/drawing/2014/main" id="{FAEEB9CC-9EB5-ADE9-4A42-29F7AD71B500}"/>
                    </a:ext>
                  </a:extLst>
                </p14:cNvPr>
                <p14:cNvContentPartPr/>
                <p14:nvPr/>
              </p14:nvContentPartPr>
              <p14:xfrm>
                <a:off x="4752963" y="6852153"/>
                <a:ext cx="127800" cy="110520"/>
              </p14:xfrm>
            </p:contentPart>
          </mc:Choice>
          <mc:Fallback xmlns="">
            <p:pic>
              <p:nvPicPr>
                <p:cNvPr id="286" name="Input penna 285">
                  <a:extLst>
                    <a:ext uri="{FF2B5EF4-FFF2-40B4-BE49-F238E27FC236}">
                      <a16:creationId xmlns:a16="http://schemas.microsoft.com/office/drawing/2014/main" id="{FAEEB9CC-9EB5-ADE9-4A42-29F7AD71B500}"/>
                    </a:ext>
                  </a:extLst>
                </p:cNvPr>
                <p:cNvPicPr/>
                <p:nvPr/>
              </p:nvPicPr>
              <p:blipFill>
                <a:blip r:embed="rId398"/>
                <a:stretch>
                  <a:fillRect/>
                </a:stretch>
              </p:blipFill>
              <p:spPr>
                <a:xfrm>
                  <a:off x="4746843" y="6846033"/>
                  <a:ext cx="1400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7" name="Input penna 286">
                  <a:extLst>
                    <a:ext uri="{FF2B5EF4-FFF2-40B4-BE49-F238E27FC236}">
                      <a16:creationId xmlns:a16="http://schemas.microsoft.com/office/drawing/2014/main" id="{26A5F2E9-E479-26CE-AE84-76A069DE3E83}"/>
                    </a:ext>
                  </a:extLst>
                </p14:cNvPr>
                <p14:cNvContentPartPr/>
                <p14:nvPr/>
              </p14:nvContentPartPr>
              <p14:xfrm>
                <a:off x="4923603" y="6863313"/>
                <a:ext cx="56160" cy="198000"/>
              </p14:xfrm>
            </p:contentPart>
          </mc:Choice>
          <mc:Fallback xmlns="">
            <p:pic>
              <p:nvPicPr>
                <p:cNvPr id="287" name="Input penna 286">
                  <a:extLst>
                    <a:ext uri="{FF2B5EF4-FFF2-40B4-BE49-F238E27FC236}">
                      <a16:creationId xmlns:a16="http://schemas.microsoft.com/office/drawing/2014/main" id="{26A5F2E9-E479-26CE-AE84-76A069DE3E83}"/>
                    </a:ext>
                  </a:extLst>
                </p:cNvPr>
                <p:cNvPicPr/>
                <p:nvPr/>
              </p:nvPicPr>
              <p:blipFill>
                <a:blip r:embed="rId400"/>
                <a:stretch>
                  <a:fillRect/>
                </a:stretch>
              </p:blipFill>
              <p:spPr>
                <a:xfrm>
                  <a:off x="4917483" y="6857193"/>
                  <a:ext cx="6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8" name="Input penna 287">
                  <a:extLst>
                    <a:ext uri="{FF2B5EF4-FFF2-40B4-BE49-F238E27FC236}">
                      <a16:creationId xmlns:a16="http://schemas.microsoft.com/office/drawing/2014/main" id="{303FEAE4-1ED4-D3E9-A3AC-593C72BF7B1A}"/>
                    </a:ext>
                  </a:extLst>
                </p14:cNvPr>
                <p14:cNvContentPartPr/>
                <p14:nvPr/>
              </p14:nvContentPartPr>
              <p14:xfrm>
                <a:off x="4988763" y="6829473"/>
                <a:ext cx="156600" cy="123120"/>
              </p14:xfrm>
            </p:contentPart>
          </mc:Choice>
          <mc:Fallback xmlns="">
            <p:pic>
              <p:nvPicPr>
                <p:cNvPr id="288" name="Input penna 287">
                  <a:extLst>
                    <a:ext uri="{FF2B5EF4-FFF2-40B4-BE49-F238E27FC236}">
                      <a16:creationId xmlns:a16="http://schemas.microsoft.com/office/drawing/2014/main" id="{303FEAE4-1ED4-D3E9-A3AC-593C72BF7B1A}"/>
                    </a:ext>
                  </a:extLst>
                </p:cNvPr>
                <p:cNvPicPr/>
                <p:nvPr/>
              </p:nvPicPr>
              <p:blipFill>
                <a:blip r:embed="rId402"/>
                <a:stretch>
                  <a:fillRect/>
                </a:stretch>
              </p:blipFill>
              <p:spPr>
                <a:xfrm>
                  <a:off x="4982643" y="6823353"/>
                  <a:ext cx="168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9" name="Input penna 288">
                  <a:extLst>
                    <a:ext uri="{FF2B5EF4-FFF2-40B4-BE49-F238E27FC236}">
                      <a16:creationId xmlns:a16="http://schemas.microsoft.com/office/drawing/2014/main" id="{C8BFDA5D-C65F-12AB-603F-4CD2D87F46C2}"/>
                    </a:ext>
                  </a:extLst>
                </p14:cNvPr>
                <p14:cNvContentPartPr/>
                <p14:nvPr/>
              </p14:nvContentPartPr>
              <p14:xfrm>
                <a:off x="5214123" y="6742353"/>
                <a:ext cx="30240" cy="4680"/>
              </p14:xfrm>
            </p:contentPart>
          </mc:Choice>
          <mc:Fallback xmlns="">
            <p:pic>
              <p:nvPicPr>
                <p:cNvPr id="289" name="Input penna 288">
                  <a:extLst>
                    <a:ext uri="{FF2B5EF4-FFF2-40B4-BE49-F238E27FC236}">
                      <a16:creationId xmlns:a16="http://schemas.microsoft.com/office/drawing/2014/main" id="{C8BFDA5D-C65F-12AB-603F-4CD2D87F46C2}"/>
                    </a:ext>
                  </a:extLst>
                </p:cNvPr>
                <p:cNvPicPr/>
                <p:nvPr/>
              </p:nvPicPr>
              <p:blipFill>
                <a:blip r:embed="rId404"/>
                <a:stretch>
                  <a:fillRect/>
                </a:stretch>
              </p:blipFill>
              <p:spPr>
                <a:xfrm>
                  <a:off x="5208003" y="6736233"/>
                  <a:ext cx="42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0" name="Input penna 289">
                  <a:extLst>
                    <a:ext uri="{FF2B5EF4-FFF2-40B4-BE49-F238E27FC236}">
                      <a16:creationId xmlns:a16="http://schemas.microsoft.com/office/drawing/2014/main" id="{ACFCC45F-10F6-EE26-3487-EEAF1263E7A0}"/>
                    </a:ext>
                  </a:extLst>
                </p14:cNvPr>
                <p14:cNvContentPartPr/>
                <p14:nvPr/>
              </p14:nvContentPartPr>
              <p14:xfrm>
                <a:off x="5251923" y="6626073"/>
                <a:ext cx="180720" cy="414360"/>
              </p14:xfrm>
            </p:contentPart>
          </mc:Choice>
          <mc:Fallback xmlns="">
            <p:pic>
              <p:nvPicPr>
                <p:cNvPr id="290" name="Input penna 289">
                  <a:extLst>
                    <a:ext uri="{FF2B5EF4-FFF2-40B4-BE49-F238E27FC236}">
                      <a16:creationId xmlns:a16="http://schemas.microsoft.com/office/drawing/2014/main" id="{ACFCC45F-10F6-EE26-3487-EEAF1263E7A0}"/>
                    </a:ext>
                  </a:extLst>
                </p:cNvPr>
                <p:cNvPicPr/>
                <p:nvPr/>
              </p:nvPicPr>
              <p:blipFill>
                <a:blip r:embed="rId406"/>
                <a:stretch>
                  <a:fillRect/>
                </a:stretch>
              </p:blipFill>
              <p:spPr>
                <a:xfrm>
                  <a:off x="5245803" y="6619953"/>
                  <a:ext cx="1929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91" name="Input penna 290">
                  <a:extLst>
                    <a:ext uri="{FF2B5EF4-FFF2-40B4-BE49-F238E27FC236}">
                      <a16:creationId xmlns:a16="http://schemas.microsoft.com/office/drawing/2014/main" id="{B577FE60-FC64-345B-BE47-28A40A8F1E8F}"/>
                    </a:ext>
                  </a:extLst>
                </p14:cNvPr>
                <p14:cNvContentPartPr/>
                <p14:nvPr/>
              </p14:nvContentPartPr>
              <p14:xfrm>
                <a:off x="5455323" y="6764313"/>
                <a:ext cx="142920" cy="244080"/>
              </p14:xfrm>
            </p:contentPart>
          </mc:Choice>
          <mc:Fallback xmlns="">
            <p:pic>
              <p:nvPicPr>
                <p:cNvPr id="291" name="Input penna 290">
                  <a:extLst>
                    <a:ext uri="{FF2B5EF4-FFF2-40B4-BE49-F238E27FC236}">
                      <a16:creationId xmlns:a16="http://schemas.microsoft.com/office/drawing/2014/main" id="{B577FE60-FC64-345B-BE47-28A40A8F1E8F}"/>
                    </a:ext>
                  </a:extLst>
                </p:cNvPr>
                <p:cNvPicPr/>
                <p:nvPr/>
              </p:nvPicPr>
              <p:blipFill>
                <a:blip r:embed="rId408"/>
                <a:stretch>
                  <a:fillRect/>
                </a:stretch>
              </p:blipFill>
              <p:spPr>
                <a:xfrm>
                  <a:off x="5449203" y="6758193"/>
                  <a:ext cx="155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2" name="Input penna 291">
                  <a:extLst>
                    <a:ext uri="{FF2B5EF4-FFF2-40B4-BE49-F238E27FC236}">
                      <a16:creationId xmlns:a16="http://schemas.microsoft.com/office/drawing/2014/main" id="{42A510FA-A96D-26AA-35B0-5F20D869BB70}"/>
                    </a:ext>
                  </a:extLst>
                </p14:cNvPr>
                <p14:cNvContentPartPr/>
                <p14:nvPr/>
              </p14:nvContentPartPr>
              <p14:xfrm>
                <a:off x="5669523" y="6730833"/>
                <a:ext cx="125640" cy="177480"/>
              </p14:xfrm>
            </p:contentPart>
          </mc:Choice>
          <mc:Fallback xmlns="">
            <p:pic>
              <p:nvPicPr>
                <p:cNvPr id="292" name="Input penna 291">
                  <a:extLst>
                    <a:ext uri="{FF2B5EF4-FFF2-40B4-BE49-F238E27FC236}">
                      <a16:creationId xmlns:a16="http://schemas.microsoft.com/office/drawing/2014/main" id="{42A510FA-A96D-26AA-35B0-5F20D869BB70}"/>
                    </a:ext>
                  </a:extLst>
                </p:cNvPr>
                <p:cNvPicPr/>
                <p:nvPr/>
              </p:nvPicPr>
              <p:blipFill>
                <a:blip r:embed="rId410"/>
                <a:stretch>
                  <a:fillRect/>
                </a:stretch>
              </p:blipFill>
              <p:spPr>
                <a:xfrm>
                  <a:off x="5663403" y="6724713"/>
                  <a:ext cx="1378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3" name="Input penna 292">
                  <a:extLst>
                    <a:ext uri="{FF2B5EF4-FFF2-40B4-BE49-F238E27FC236}">
                      <a16:creationId xmlns:a16="http://schemas.microsoft.com/office/drawing/2014/main" id="{96982C95-2816-B147-7A51-758C89682A33}"/>
                    </a:ext>
                  </a:extLst>
                </p14:cNvPr>
                <p14:cNvContentPartPr/>
                <p14:nvPr/>
              </p14:nvContentPartPr>
              <p14:xfrm>
                <a:off x="5871843" y="6722193"/>
                <a:ext cx="68400" cy="107640"/>
              </p14:xfrm>
            </p:contentPart>
          </mc:Choice>
          <mc:Fallback xmlns="">
            <p:pic>
              <p:nvPicPr>
                <p:cNvPr id="293" name="Input penna 292">
                  <a:extLst>
                    <a:ext uri="{FF2B5EF4-FFF2-40B4-BE49-F238E27FC236}">
                      <a16:creationId xmlns:a16="http://schemas.microsoft.com/office/drawing/2014/main" id="{96982C95-2816-B147-7A51-758C89682A33}"/>
                    </a:ext>
                  </a:extLst>
                </p:cNvPr>
                <p:cNvPicPr/>
                <p:nvPr/>
              </p:nvPicPr>
              <p:blipFill>
                <a:blip r:embed="rId412"/>
                <a:stretch>
                  <a:fillRect/>
                </a:stretch>
              </p:blipFill>
              <p:spPr>
                <a:xfrm>
                  <a:off x="5865723" y="6716073"/>
                  <a:ext cx="80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4" name="Input penna 293">
                  <a:extLst>
                    <a:ext uri="{FF2B5EF4-FFF2-40B4-BE49-F238E27FC236}">
                      <a16:creationId xmlns:a16="http://schemas.microsoft.com/office/drawing/2014/main" id="{0EE05240-3E93-B698-4BC3-32B7DF0489BF}"/>
                    </a:ext>
                  </a:extLst>
                </p14:cNvPr>
                <p14:cNvContentPartPr/>
                <p14:nvPr/>
              </p14:nvContentPartPr>
              <p14:xfrm>
                <a:off x="6002883" y="6642993"/>
                <a:ext cx="133920" cy="290880"/>
              </p14:xfrm>
            </p:contentPart>
          </mc:Choice>
          <mc:Fallback xmlns="">
            <p:pic>
              <p:nvPicPr>
                <p:cNvPr id="294" name="Input penna 293">
                  <a:extLst>
                    <a:ext uri="{FF2B5EF4-FFF2-40B4-BE49-F238E27FC236}">
                      <a16:creationId xmlns:a16="http://schemas.microsoft.com/office/drawing/2014/main" id="{0EE05240-3E93-B698-4BC3-32B7DF0489BF}"/>
                    </a:ext>
                  </a:extLst>
                </p:cNvPr>
                <p:cNvPicPr/>
                <p:nvPr/>
              </p:nvPicPr>
              <p:blipFill>
                <a:blip r:embed="rId414"/>
                <a:stretch>
                  <a:fillRect/>
                </a:stretch>
              </p:blipFill>
              <p:spPr>
                <a:xfrm>
                  <a:off x="5996763" y="6636873"/>
                  <a:ext cx="146160" cy="30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5">
            <p14:nvContentPartPr>
              <p14:cNvPr id="296" name="Input penna 295">
                <a:extLst>
                  <a:ext uri="{FF2B5EF4-FFF2-40B4-BE49-F238E27FC236}">
                    <a16:creationId xmlns:a16="http://schemas.microsoft.com/office/drawing/2014/main" id="{19BCAE24-ECD9-0041-C581-0123EFECCF78}"/>
                  </a:ext>
                </a:extLst>
              </p14:cNvPr>
              <p14:cNvContentPartPr/>
              <p14:nvPr/>
            </p14:nvContentPartPr>
            <p14:xfrm>
              <a:off x="8395803" y="2455833"/>
              <a:ext cx="216720" cy="286920"/>
            </p14:xfrm>
          </p:contentPart>
        </mc:Choice>
        <mc:Fallback xmlns="">
          <p:pic>
            <p:nvPicPr>
              <p:cNvPr id="296" name="Input penna 295">
                <a:extLst>
                  <a:ext uri="{FF2B5EF4-FFF2-40B4-BE49-F238E27FC236}">
                    <a16:creationId xmlns:a16="http://schemas.microsoft.com/office/drawing/2014/main" id="{19BCAE24-ECD9-0041-C581-0123EFECCF78}"/>
                  </a:ext>
                </a:extLst>
              </p:cNvPr>
              <p:cNvPicPr/>
              <p:nvPr/>
            </p:nvPicPr>
            <p:blipFill>
              <a:blip r:embed="rId416"/>
              <a:stretch>
                <a:fillRect/>
              </a:stretch>
            </p:blipFill>
            <p:spPr>
              <a:xfrm>
                <a:off x="8389683" y="2449713"/>
                <a:ext cx="2289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06" name="Input penna 305">
                <a:extLst>
                  <a:ext uri="{FF2B5EF4-FFF2-40B4-BE49-F238E27FC236}">
                    <a16:creationId xmlns:a16="http://schemas.microsoft.com/office/drawing/2014/main" id="{6E7049F2-E3DE-0280-0CF2-AA3E428E846A}"/>
                  </a:ext>
                </a:extLst>
              </p14:cNvPr>
              <p14:cNvContentPartPr/>
              <p14:nvPr/>
            </p14:nvContentPartPr>
            <p14:xfrm>
              <a:off x="7446483" y="6962313"/>
              <a:ext cx="162360" cy="212760"/>
            </p14:xfrm>
          </p:contentPart>
        </mc:Choice>
        <mc:Fallback xmlns="">
          <p:pic>
            <p:nvPicPr>
              <p:cNvPr id="306" name="Input penna 305">
                <a:extLst>
                  <a:ext uri="{FF2B5EF4-FFF2-40B4-BE49-F238E27FC236}">
                    <a16:creationId xmlns:a16="http://schemas.microsoft.com/office/drawing/2014/main" id="{6E7049F2-E3DE-0280-0CF2-AA3E428E846A}"/>
                  </a:ext>
                </a:extLst>
              </p:cNvPr>
              <p:cNvPicPr/>
              <p:nvPr/>
            </p:nvPicPr>
            <p:blipFill>
              <a:blip r:embed="rId418"/>
              <a:stretch>
                <a:fillRect/>
              </a:stretch>
            </p:blipFill>
            <p:spPr>
              <a:xfrm>
                <a:off x="7440363" y="6956193"/>
                <a:ext cx="174600" cy="225000"/>
              </a:xfrm>
              <a:prstGeom prst="rect">
                <a:avLst/>
              </a:prstGeom>
            </p:spPr>
          </p:pic>
        </mc:Fallback>
      </mc:AlternateContent>
      <p:grpSp>
        <p:nvGrpSpPr>
          <p:cNvPr id="333" name="Gruppo 332">
            <a:extLst>
              <a:ext uri="{FF2B5EF4-FFF2-40B4-BE49-F238E27FC236}">
                <a16:creationId xmlns:a16="http://schemas.microsoft.com/office/drawing/2014/main" id="{0CF161B4-24EB-A95B-DDDF-58F97ACC6142}"/>
              </a:ext>
            </a:extLst>
          </p:cNvPr>
          <p:cNvGrpSpPr/>
          <p:nvPr/>
        </p:nvGrpSpPr>
        <p:grpSpPr>
          <a:xfrm>
            <a:off x="7744563" y="5530233"/>
            <a:ext cx="1917360" cy="1190160"/>
            <a:chOff x="7744563" y="5530233"/>
            <a:chExt cx="1917360" cy="1190160"/>
          </a:xfrm>
        </p:grpSpPr>
        <mc:AlternateContent xmlns:mc="http://schemas.openxmlformats.org/markup-compatibility/2006" xmlns:p14="http://schemas.microsoft.com/office/powerpoint/2010/main">
          <mc:Choice Requires="p14">
            <p:contentPart p14:bwMode="auto" r:id="rId419">
              <p14:nvContentPartPr>
                <p14:cNvPr id="307" name="Input penna 306">
                  <a:extLst>
                    <a:ext uri="{FF2B5EF4-FFF2-40B4-BE49-F238E27FC236}">
                      <a16:creationId xmlns:a16="http://schemas.microsoft.com/office/drawing/2014/main" id="{04CAF041-B512-C2DC-5A07-BF80E45B3DD9}"/>
                    </a:ext>
                  </a:extLst>
                </p14:cNvPr>
                <p14:cNvContentPartPr/>
                <p14:nvPr/>
              </p14:nvContentPartPr>
              <p14:xfrm>
                <a:off x="7744563" y="6624633"/>
                <a:ext cx="102240" cy="95760"/>
              </p14:xfrm>
            </p:contentPart>
          </mc:Choice>
          <mc:Fallback xmlns="">
            <p:pic>
              <p:nvPicPr>
                <p:cNvPr id="307" name="Input penna 306">
                  <a:extLst>
                    <a:ext uri="{FF2B5EF4-FFF2-40B4-BE49-F238E27FC236}">
                      <a16:creationId xmlns:a16="http://schemas.microsoft.com/office/drawing/2014/main" id="{04CAF041-B512-C2DC-5A07-BF80E45B3DD9}"/>
                    </a:ext>
                  </a:extLst>
                </p:cNvPr>
                <p:cNvPicPr/>
                <p:nvPr/>
              </p:nvPicPr>
              <p:blipFill>
                <a:blip r:embed="rId420"/>
                <a:stretch>
                  <a:fillRect/>
                </a:stretch>
              </p:blipFill>
              <p:spPr>
                <a:xfrm>
                  <a:off x="7738443" y="6618513"/>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08" name="Input penna 307">
                  <a:extLst>
                    <a:ext uri="{FF2B5EF4-FFF2-40B4-BE49-F238E27FC236}">
                      <a16:creationId xmlns:a16="http://schemas.microsoft.com/office/drawing/2014/main" id="{9AAFCB9C-387D-89D0-CCCE-6D7E61966856}"/>
                    </a:ext>
                  </a:extLst>
                </p14:cNvPr>
                <p14:cNvContentPartPr/>
                <p14:nvPr/>
              </p14:nvContentPartPr>
              <p14:xfrm>
                <a:off x="7921323" y="6334473"/>
                <a:ext cx="32040" cy="186840"/>
              </p14:xfrm>
            </p:contentPart>
          </mc:Choice>
          <mc:Fallback xmlns="">
            <p:pic>
              <p:nvPicPr>
                <p:cNvPr id="308" name="Input penna 307">
                  <a:extLst>
                    <a:ext uri="{FF2B5EF4-FFF2-40B4-BE49-F238E27FC236}">
                      <a16:creationId xmlns:a16="http://schemas.microsoft.com/office/drawing/2014/main" id="{9AAFCB9C-387D-89D0-CCCE-6D7E61966856}"/>
                    </a:ext>
                  </a:extLst>
                </p:cNvPr>
                <p:cNvPicPr/>
                <p:nvPr/>
              </p:nvPicPr>
              <p:blipFill>
                <a:blip r:embed="rId422"/>
                <a:stretch>
                  <a:fillRect/>
                </a:stretch>
              </p:blipFill>
              <p:spPr>
                <a:xfrm>
                  <a:off x="7915203" y="6328353"/>
                  <a:ext cx="44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09" name="Input penna 308">
                  <a:extLst>
                    <a:ext uri="{FF2B5EF4-FFF2-40B4-BE49-F238E27FC236}">
                      <a16:creationId xmlns:a16="http://schemas.microsoft.com/office/drawing/2014/main" id="{B9A9521C-AA5F-D527-0FEB-AAA7956DDB4F}"/>
                    </a:ext>
                  </a:extLst>
                </p14:cNvPr>
                <p14:cNvContentPartPr/>
                <p14:nvPr/>
              </p14:nvContentPartPr>
              <p14:xfrm>
                <a:off x="8052003" y="6334473"/>
                <a:ext cx="79560" cy="212040"/>
              </p14:xfrm>
            </p:contentPart>
          </mc:Choice>
          <mc:Fallback xmlns="">
            <p:pic>
              <p:nvPicPr>
                <p:cNvPr id="309" name="Input penna 308">
                  <a:extLst>
                    <a:ext uri="{FF2B5EF4-FFF2-40B4-BE49-F238E27FC236}">
                      <a16:creationId xmlns:a16="http://schemas.microsoft.com/office/drawing/2014/main" id="{B9A9521C-AA5F-D527-0FEB-AAA7956DDB4F}"/>
                    </a:ext>
                  </a:extLst>
                </p:cNvPr>
                <p:cNvPicPr/>
                <p:nvPr/>
              </p:nvPicPr>
              <p:blipFill>
                <a:blip r:embed="rId424"/>
                <a:stretch>
                  <a:fillRect/>
                </a:stretch>
              </p:blipFill>
              <p:spPr>
                <a:xfrm>
                  <a:off x="8045883" y="6328353"/>
                  <a:ext cx="91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14" name="Input penna 313">
                  <a:extLst>
                    <a:ext uri="{FF2B5EF4-FFF2-40B4-BE49-F238E27FC236}">
                      <a16:creationId xmlns:a16="http://schemas.microsoft.com/office/drawing/2014/main" id="{E3ED11C1-A327-8000-ABE7-65BB5FCB59BA}"/>
                    </a:ext>
                  </a:extLst>
                </p14:cNvPr>
                <p14:cNvContentPartPr/>
                <p14:nvPr/>
              </p14:nvContentPartPr>
              <p14:xfrm>
                <a:off x="8237043" y="5904993"/>
                <a:ext cx="93960" cy="155160"/>
              </p14:xfrm>
            </p:contentPart>
          </mc:Choice>
          <mc:Fallback xmlns="">
            <p:pic>
              <p:nvPicPr>
                <p:cNvPr id="314" name="Input penna 313">
                  <a:extLst>
                    <a:ext uri="{FF2B5EF4-FFF2-40B4-BE49-F238E27FC236}">
                      <a16:creationId xmlns:a16="http://schemas.microsoft.com/office/drawing/2014/main" id="{E3ED11C1-A327-8000-ABE7-65BB5FCB59BA}"/>
                    </a:ext>
                  </a:extLst>
                </p:cNvPr>
                <p:cNvPicPr/>
                <p:nvPr/>
              </p:nvPicPr>
              <p:blipFill>
                <a:blip r:embed="rId426"/>
                <a:stretch>
                  <a:fillRect/>
                </a:stretch>
              </p:blipFill>
              <p:spPr>
                <a:xfrm>
                  <a:off x="8230923" y="5898873"/>
                  <a:ext cx="106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15" name="Input penna 314">
                  <a:extLst>
                    <a:ext uri="{FF2B5EF4-FFF2-40B4-BE49-F238E27FC236}">
                      <a16:creationId xmlns:a16="http://schemas.microsoft.com/office/drawing/2014/main" id="{D93564B0-BB95-0611-8E73-0E863596895D}"/>
                    </a:ext>
                  </a:extLst>
                </p14:cNvPr>
                <p14:cNvContentPartPr/>
                <p14:nvPr/>
              </p14:nvContentPartPr>
              <p14:xfrm>
                <a:off x="8428563" y="5991393"/>
                <a:ext cx="128160" cy="113040"/>
              </p14:xfrm>
            </p:contentPart>
          </mc:Choice>
          <mc:Fallback xmlns="">
            <p:pic>
              <p:nvPicPr>
                <p:cNvPr id="315" name="Input penna 314">
                  <a:extLst>
                    <a:ext uri="{FF2B5EF4-FFF2-40B4-BE49-F238E27FC236}">
                      <a16:creationId xmlns:a16="http://schemas.microsoft.com/office/drawing/2014/main" id="{D93564B0-BB95-0611-8E73-0E863596895D}"/>
                    </a:ext>
                  </a:extLst>
                </p:cNvPr>
                <p:cNvPicPr/>
                <p:nvPr/>
              </p:nvPicPr>
              <p:blipFill>
                <a:blip r:embed="rId428"/>
                <a:stretch>
                  <a:fillRect/>
                </a:stretch>
              </p:blipFill>
              <p:spPr>
                <a:xfrm>
                  <a:off x="8422443" y="5985273"/>
                  <a:ext cx="140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16" name="Input penna 315">
                  <a:extLst>
                    <a:ext uri="{FF2B5EF4-FFF2-40B4-BE49-F238E27FC236}">
                      <a16:creationId xmlns:a16="http://schemas.microsoft.com/office/drawing/2014/main" id="{4B625C07-CD63-0442-F61B-D60F59614C8B}"/>
                    </a:ext>
                  </a:extLst>
                </p14:cNvPr>
                <p14:cNvContentPartPr/>
                <p14:nvPr/>
              </p14:nvContentPartPr>
              <p14:xfrm>
                <a:off x="8185203" y="6150873"/>
                <a:ext cx="91800" cy="128880"/>
              </p14:xfrm>
            </p:contentPart>
          </mc:Choice>
          <mc:Fallback xmlns="">
            <p:pic>
              <p:nvPicPr>
                <p:cNvPr id="316" name="Input penna 315">
                  <a:extLst>
                    <a:ext uri="{FF2B5EF4-FFF2-40B4-BE49-F238E27FC236}">
                      <a16:creationId xmlns:a16="http://schemas.microsoft.com/office/drawing/2014/main" id="{4B625C07-CD63-0442-F61B-D60F59614C8B}"/>
                    </a:ext>
                  </a:extLst>
                </p:cNvPr>
                <p:cNvPicPr/>
                <p:nvPr/>
              </p:nvPicPr>
              <p:blipFill>
                <a:blip r:embed="rId430"/>
                <a:stretch>
                  <a:fillRect/>
                </a:stretch>
              </p:blipFill>
              <p:spPr>
                <a:xfrm>
                  <a:off x="8179083" y="6144753"/>
                  <a:ext cx="104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0" name="Input penna 309">
                  <a:extLst>
                    <a:ext uri="{FF2B5EF4-FFF2-40B4-BE49-F238E27FC236}">
                      <a16:creationId xmlns:a16="http://schemas.microsoft.com/office/drawing/2014/main" id="{54CCF1A8-1237-CC18-B0D7-13BFDBA7CA3F}"/>
                    </a:ext>
                  </a:extLst>
                </p14:cNvPr>
                <p14:cNvContentPartPr/>
                <p14:nvPr/>
              </p14:nvContentPartPr>
              <p14:xfrm>
                <a:off x="8485443" y="6389553"/>
                <a:ext cx="9000" cy="164520"/>
              </p14:xfrm>
            </p:contentPart>
          </mc:Choice>
          <mc:Fallback xmlns="">
            <p:pic>
              <p:nvPicPr>
                <p:cNvPr id="310" name="Input penna 309">
                  <a:extLst>
                    <a:ext uri="{FF2B5EF4-FFF2-40B4-BE49-F238E27FC236}">
                      <a16:creationId xmlns:a16="http://schemas.microsoft.com/office/drawing/2014/main" id="{54CCF1A8-1237-CC18-B0D7-13BFDBA7CA3F}"/>
                    </a:ext>
                  </a:extLst>
                </p:cNvPr>
                <p:cNvPicPr/>
                <p:nvPr/>
              </p:nvPicPr>
              <p:blipFill>
                <a:blip r:embed="rId432"/>
                <a:stretch>
                  <a:fillRect/>
                </a:stretch>
              </p:blipFill>
              <p:spPr>
                <a:xfrm>
                  <a:off x="8479323" y="6383433"/>
                  <a:ext cx="2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11" name="Input penna 310">
                  <a:extLst>
                    <a:ext uri="{FF2B5EF4-FFF2-40B4-BE49-F238E27FC236}">
                      <a16:creationId xmlns:a16="http://schemas.microsoft.com/office/drawing/2014/main" id="{15919643-6BF4-DBE9-505B-56E1DE6E7C13}"/>
                    </a:ext>
                  </a:extLst>
                </p14:cNvPr>
                <p14:cNvContentPartPr/>
                <p14:nvPr/>
              </p14:nvContentPartPr>
              <p14:xfrm>
                <a:off x="8604243" y="6402873"/>
                <a:ext cx="82080" cy="135360"/>
              </p14:xfrm>
            </p:contentPart>
          </mc:Choice>
          <mc:Fallback xmlns="">
            <p:pic>
              <p:nvPicPr>
                <p:cNvPr id="311" name="Input penna 310">
                  <a:extLst>
                    <a:ext uri="{FF2B5EF4-FFF2-40B4-BE49-F238E27FC236}">
                      <a16:creationId xmlns:a16="http://schemas.microsoft.com/office/drawing/2014/main" id="{15919643-6BF4-DBE9-505B-56E1DE6E7C13}"/>
                    </a:ext>
                  </a:extLst>
                </p:cNvPr>
                <p:cNvPicPr/>
                <p:nvPr/>
              </p:nvPicPr>
              <p:blipFill>
                <a:blip r:embed="rId434"/>
                <a:stretch>
                  <a:fillRect/>
                </a:stretch>
              </p:blipFill>
              <p:spPr>
                <a:xfrm>
                  <a:off x="8598123" y="6396753"/>
                  <a:ext cx="94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7" name="Input penna 316">
                  <a:extLst>
                    <a:ext uri="{FF2B5EF4-FFF2-40B4-BE49-F238E27FC236}">
                      <a16:creationId xmlns:a16="http://schemas.microsoft.com/office/drawing/2014/main" id="{BD734A43-82BE-0E6E-FF61-9D897D43B4E5}"/>
                    </a:ext>
                  </a:extLst>
                </p14:cNvPr>
                <p14:cNvContentPartPr/>
                <p14:nvPr/>
              </p14:nvContentPartPr>
              <p14:xfrm>
                <a:off x="8482923" y="6213513"/>
                <a:ext cx="112680" cy="85320"/>
              </p14:xfrm>
            </p:contentPart>
          </mc:Choice>
          <mc:Fallback xmlns="">
            <p:pic>
              <p:nvPicPr>
                <p:cNvPr id="317" name="Input penna 316">
                  <a:extLst>
                    <a:ext uri="{FF2B5EF4-FFF2-40B4-BE49-F238E27FC236}">
                      <a16:creationId xmlns:a16="http://schemas.microsoft.com/office/drawing/2014/main" id="{BD734A43-82BE-0E6E-FF61-9D897D43B4E5}"/>
                    </a:ext>
                  </a:extLst>
                </p:cNvPr>
                <p:cNvPicPr/>
                <p:nvPr/>
              </p:nvPicPr>
              <p:blipFill>
                <a:blip r:embed="rId436"/>
                <a:stretch>
                  <a:fillRect/>
                </a:stretch>
              </p:blipFill>
              <p:spPr>
                <a:xfrm>
                  <a:off x="8476803" y="6207393"/>
                  <a:ext cx="124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8" name="Input penna 317">
                  <a:extLst>
                    <a:ext uri="{FF2B5EF4-FFF2-40B4-BE49-F238E27FC236}">
                      <a16:creationId xmlns:a16="http://schemas.microsoft.com/office/drawing/2014/main" id="{50FA972E-2692-CBF1-EE21-41C8CCB616F4}"/>
                    </a:ext>
                  </a:extLst>
                </p14:cNvPr>
                <p14:cNvContentPartPr/>
                <p14:nvPr/>
              </p14:nvContentPartPr>
              <p14:xfrm>
                <a:off x="8538003" y="5755593"/>
                <a:ext cx="97560" cy="94680"/>
              </p14:xfrm>
            </p:contentPart>
          </mc:Choice>
          <mc:Fallback xmlns="">
            <p:pic>
              <p:nvPicPr>
                <p:cNvPr id="318" name="Input penna 317">
                  <a:extLst>
                    <a:ext uri="{FF2B5EF4-FFF2-40B4-BE49-F238E27FC236}">
                      <a16:creationId xmlns:a16="http://schemas.microsoft.com/office/drawing/2014/main" id="{50FA972E-2692-CBF1-EE21-41C8CCB616F4}"/>
                    </a:ext>
                  </a:extLst>
                </p:cNvPr>
                <p:cNvPicPr/>
                <p:nvPr/>
              </p:nvPicPr>
              <p:blipFill>
                <a:blip r:embed="rId438"/>
                <a:stretch>
                  <a:fillRect/>
                </a:stretch>
              </p:blipFill>
              <p:spPr>
                <a:xfrm>
                  <a:off x="8531883" y="5749473"/>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9" name="Input penna 318">
                  <a:extLst>
                    <a:ext uri="{FF2B5EF4-FFF2-40B4-BE49-F238E27FC236}">
                      <a16:creationId xmlns:a16="http://schemas.microsoft.com/office/drawing/2014/main" id="{EBA01737-6CD2-E6F1-4131-D6764D35C1AE}"/>
                    </a:ext>
                  </a:extLst>
                </p14:cNvPr>
                <p14:cNvContentPartPr/>
                <p14:nvPr/>
              </p14:nvContentPartPr>
              <p14:xfrm>
                <a:off x="8790363" y="5530233"/>
                <a:ext cx="34200" cy="175320"/>
              </p14:xfrm>
            </p:contentPart>
          </mc:Choice>
          <mc:Fallback xmlns="">
            <p:pic>
              <p:nvPicPr>
                <p:cNvPr id="319" name="Input penna 318">
                  <a:extLst>
                    <a:ext uri="{FF2B5EF4-FFF2-40B4-BE49-F238E27FC236}">
                      <a16:creationId xmlns:a16="http://schemas.microsoft.com/office/drawing/2014/main" id="{EBA01737-6CD2-E6F1-4131-D6764D35C1AE}"/>
                    </a:ext>
                  </a:extLst>
                </p:cNvPr>
                <p:cNvPicPr/>
                <p:nvPr/>
              </p:nvPicPr>
              <p:blipFill>
                <a:blip r:embed="rId440"/>
                <a:stretch>
                  <a:fillRect/>
                </a:stretch>
              </p:blipFill>
              <p:spPr>
                <a:xfrm>
                  <a:off x="8784243" y="5524113"/>
                  <a:ext cx="46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20" name="Input penna 319">
                  <a:extLst>
                    <a:ext uri="{FF2B5EF4-FFF2-40B4-BE49-F238E27FC236}">
                      <a16:creationId xmlns:a16="http://schemas.microsoft.com/office/drawing/2014/main" id="{ED680D41-6463-5087-C23E-4179AFD5C133}"/>
                    </a:ext>
                  </a:extLst>
                </p14:cNvPr>
                <p14:cNvContentPartPr/>
                <p14:nvPr/>
              </p14:nvContentPartPr>
              <p14:xfrm>
                <a:off x="8927883" y="5564073"/>
                <a:ext cx="136080" cy="131400"/>
              </p14:xfrm>
            </p:contentPart>
          </mc:Choice>
          <mc:Fallback xmlns="">
            <p:pic>
              <p:nvPicPr>
                <p:cNvPr id="320" name="Input penna 319">
                  <a:extLst>
                    <a:ext uri="{FF2B5EF4-FFF2-40B4-BE49-F238E27FC236}">
                      <a16:creationId xmlns:a16="http://schemas.microsoft.com/office/drawing/2014/main" id="{ED680D41-6463-5087-C23E-4179AFD5C133}"/>
                    </a:ext>
                  </a:extLst>
                </p:cNvPr>
                <p:cNvPicPr/>
                <p:nvPr/>
              </p:nvPicPr>
              <p:blipFill>
                <a:blip r:embed="rId442"/>
                <a:stretch>
                  <a:fillRect/>
                </a:stretch>
              </p:blipFill>
              <p:spPr>
                <a:xfrm>
                  <a:off x="8921763" y="5557953"/>
                  <a:ext cx="148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24" name="Input penna 323">
                  <a:extLst>
                    <a:ext uri="{FF2B5EF4-FFF2-40B4-BE49-F238E27FC236}">
                      <a16:creationId xmlns:a16="http://schemas.microsoft.com/office/drawing/2014/main" id="{DE4F7681-251B-03D7-EE65-450D62A6E62C}"/>
                    </a:ext>
                  </a:extLst>
                </p14:cNvPr>
                <p14:cNvContentPartPr/>
                <p14:nvPr/>
              </p14:nvContentPartPr>
              <p14:xfrm>
                <a:off x="9099603" y="5761713"/>
                <a:ext cx="84600" cy="101520"/>
              </p14:xfrm>
            </p:contentPart>
          </mc:Choice>
          <mc:Fallback xmlns="">
            <p:pic>
              <p:nvPicPr>
                <p:cNvPr id="324" name="Input penna 323">
                  <a:extLst>
                    <a:ext uri="{FF2B5EF4-FFF2-40B4-BE49-F238E27FC236}">
                      <a16:creationId xmlns:a16="http://schemas.microsoft.com/office/drawing/2014/main" id="{DE4F7681-251B-03D7-EE65-450D62A6E62C}"/>
                    </a:ext>
                  </a:extLst>
                </p:cNvPr>
                <p:cNvPicPr/>
                <p:nvPr/>
              </p:nvPicPr>
              <p:blipFill>
                <a:blip r:embed="rId444"/>
                <a:stretch>
                  <a:fillRect/>
                </a:stretch>
              </p:blipFill>
              <p:spPr>
                <a:xfrm>
                  <a:off x="9093483" y="5755593"/>
                  <a:ext cx="96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25" name="Input penna 324">
                  <a:extLst>
                    <a:ext uri="{FF2B5EF4-FFF2-40B4-BE49-F238E27FC236}">
                      <a16:creationId xmlns:a16="http://schemas.microsoft.com/office/drawing/2014/main" id="{F1958129-374D-327F-B4BB-3B60A7A1DEDB}"/>
                    </a:ext>
                  </a:extLst>
                </p14:cNvPr>
                <p14:cNvContentPartPr/>
                <p14:nvPr/>
              </p14:nvContentPartPr>
              <p14:xfrm>
                <a:off x="9202203" y="5897073"/>
                <a:ext cx="89280" cy="160920"/>
              </p14:xfrm>
            </p:contentPart>
          </mc:Choice>
          <mc:Fallback xmlns="">
            <p:pic>
              <p:nvPicPr>
                <p:cNvPr id="325" name="Input penna 324">
                  <a:extLst>
                    <a:ext uri="{FF2B5EF4-FFF2-40B4-BE49-F238E27FC236}">
                      <a16:creationId xmlns:a16="http://schemas.microsoft.com/office/drawing/2014/main" id="{F1958129-374D-327F-B4BB-3B60A7A1DEDB}"/>
                    </a:ext>
                  </a:extLst>
                </p:cNvPr>
                <p:cNvPicPr/>
                <p:nvPr/>
              </p:nvPicPr>
              <p:blipFill>
                <a:blip r:embed="rId446"/>
                <a:stretch>
                  <a:fillRect/>
                </a:stretch>
              </p:blipFill>
              <p:spPr>
                <a:xfrm>
                  <a:off x="9196083" y="5890953"/>
                  <a:ext cx="101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26" name="Input penna 325">
                  <a:extLst>
                    <a:ext uri="{FF2B5EF4-FFF2-40B4-BE49-F238E27FC236}">
                      <a16:creationId xmlns:a16="http://schemas.microsoft.com/office/drawing/2014/main" id="{75490772-5F0C-63F5-D5E5-E5199AC393AB}"/>
                    </a:ext>
                  </a:extLst>
                </p14:cNvPr>
                <p14:cNvContentPartPr/>
                <p14:nvPr/>
              </p14:nvContentPartPr>
              <p14:xfrm>
                <a:off x="9342603" y="5893473"/>
                <a:ext cx="158400" cy="199080"/>
              </p14:xfrm>
            </p:contentPart>
          </mc:Choice>
          <mc:Fallback xmlns="">
            <p:pic>
              <p:nvPicPr>
                <p:cNvPr id="326" name="Input penna 325">
                  <a:extLst>
                    <a:ext uri="{FF2B5EF4-FFF2-40B4-BE49-F238E27FC236}">
                      <a16:creationId xmlns:a16="http://schemas.microsoft.com/office/drawing/2014/main" id="{75490772-5F0C-63F5-D5E5-E5199AC393AB}"/>
                    </a:ext>
                  </a:extLst>
                </p:cNvPr>
                <p:cNvPicPr/>
                <p:nvPr/>
              </p:nvPicPr>
              <p:blipFill>
                <a:blip r:embed="rId448"/>
                <a:stretch>
                  <a:fillRect/>
                </a:stretch>
              </p:blipFill>
              <p:spPr>
                <a:xfrm>
                  <a:off x="9336483" y="5887353"/>
                  <a:ext cx="170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27" name="Input penna 326">
                  <a:extLst>
                    <a:ext uri="{FF2B5EF4-FFF2-40B4-BE49-F238E27FC236}">
                      <a16:creationId xmlns:a16="http://schemas.microsoft.com/office/drawing/2014/main" id="{14854E1C-D65B-D0E3-A765-B721E4215134}"/>
                    </a:ext>
                  </a:extLst>
                </p14:cNvPr>
                <p14:cNvContentPartPr/>
                <p14:nvPr/>
              </p14:nvContentPartPr>
              <p14:xfrm>
                <a:off x="9042003" y="6221433"/>
                <a:ext cx="100440" cy="124200"/>
              </p14:xfrm>
            </p:contentPart>
          </mc:Choice>
          <mc:Fallback xmlns="">
            <p:pic>
              <p:nvPicPr>
                <p:cNvPr id="327" name="Input penna 326">
                  <a:extLst>
                    <a:ext uri="{FF2B5EF4-FFF2-40B4-BE49-F238E27FC236}">
                      <a16:creationId xmlns:a16="http://schemas.microsoft.com/office/drawing/2014/main" id="{14854E1C-D65B-D0E3-A765-B721E4215134}"/>
                    </a:ext>
                  </a:extLst>
                </p:cNvPr>
                <p:cNvPicPr/>
                <p:nvPr/>
              </p:nvPicPr>
              <p:blipFill>
                <a:blip r:embed="rId450"/>
                <a:stretch>
                  <a:fillRect/>
                </a:stretch>
              </p:blipFill>
              <p:spPr>
                <a:xfrm>
                  <a:off x="9035883" y="6215313"/>
                  <a:ext cx="112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28" name="Input penna 327">
                  <a:extLst>
                    <a:ext uri="{FF2B5EF4-FFF2-40B4-BE49-F238E27FC236}">
                      <a16:creationId xmlns:a16="http://schemas.microsoft.com/office/drawing/2014/main" id="{BE903C61-AC02-4CE0-CDF4-A65124C66201}"/>
                    </a:ext>
                  </a:extLst>
                </p14:cNvPr>
                <p14:cNvContentPartPr/>
                <p14:nvPr/>
              </p14:nvContentPartPr>
              <p14:xfrm>
                <a:off x="8951643" y="6444993"/>
                <a:ext cx="34200" cy="116280"/>
              </p14:xfrm>
            </p:contentPart>
          </mc:Choice>
          <mc:Fallback xmlns="">
            <p:pic>
              <p:nvPicPr>
                <p:cNvPr id="328" name="Input penna 327">
                  <a:extLst>
                    <a:ext uri="{FF2B5EF4-FFF2-40B4-BE49-F238E27FC236}">
                      <a16:creationId xmlns:a16="http://schemas.microsoft.com/office/drawing/2014/main" id="{BE903C61-AC02-4CE0-CDF4-A65124C66201}"/>
                    </a:ext>
                  </a:extLst>
                </p:cNvPr>
                <p:cNvPicPr/>
                <p:nvPr/>
              </p:nvPicPr>
              <p:blipFill>
                <a:blip r:embed="rId452"/>
                <a:stretch>
                  <a:fillRect/>
                </a:stretch>
              </p:blipFill>
              <p:spPr>
                <a:xfrm>
                  <a:off x="8945523" y="6438873"/>
                  <a:ext cx="464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29" name="Input penna 328">
                  <a:extLst>
                    <a:ext uri="{FF2B5EF4-FFF2-40B4-BE49-F238E27FC236}">
                      <a16:creationId xmlns:a16="http://schemas.microsoft.com/office/drawing/2014/main" id="{0F4FDF50-C080-D4F0-8B62-E7EF781F4A33}"/>
                    </a:ext>
                  </a:extLst>
                </p14:cNvPr>
                <p14:cNvContentPartPr/>
                <p14:nvPr/>
              </p14:nvContentPartPr>
              <p14:xfrm>
                <a:off x="9066843" y="6410073"/>
                <a:ext cx="106200" cy="183960"/>
              </p14:xfrm>
            </p:contentPart>
          </mc:Choice>
          <mc:Fallback xmlns="">
            <p:pic>
              <p:nvPicPr>
                <p:cNvPr id="329" name="Input penna 328">
                  <a:extLst>
                    <a:ext uri="{FF2B5EF4-FFF2-40B4-BE49-F238E27FC236}">
                      <a16:creationId xmlns:a16="http://schemas.microsoft.com/office/drawing/2014/main" id="{0F4FDF50-C080-D4F0-8B62-E7EF781F4A33}"/>
                    </a:ext>
                  </a:extLst>
                </p:cNvPr>
                <p:cNvPicPr/>
                <p:nvPr/>
              </p:nvPicPr>
              <p:blipFill>
                <a:blip r:embed="rId454"/>
                <a:stretch>
                  <a:fillRect/>
                </a:stretch>
              </p:blipFill>
              <p:spPr>
                <a:xfrm>
                  <a:off x="9060723" y="6403953"/>
                  <a:ext cx="118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30" name="Input penna 329">
                  <a:extLst>
                    <a:ext uri="{FF2B5EF4-FFF2-40B4-BE49-F238E27FC236}">
                      <a16:creationId xmlns:a16="http://schemas.microsoft.com/office/drawing/2014/main" id="{A376A1D1-0534-F944-2CBD-E772C6859A97}"/>
                    </a:ext>
                  </a:extLst>
                </p14:cNvPr>
                <p14:cNvContentPartPr/>
                <p14:nvPr/>
              </p14:nvContentPartPr>
              <p14:xfrm>
                <a:off x="9531603" y="6158433"/>
                <a:ext cx="27720" cy="97920"/>
              </p14:xfrm>
            </p:contentPart>
          </mc:Choice>
          <mc:Fallback xmlns="">
            <p:pic>
              <p:nvPicPr>
                <p:cNvPr id="330" name="Input penna 329">
                  <a:extLst>
                    <a:ext uri="{FF2B5EF4-FFF2-40B4-BE49-F238E27FC236}">
                      <a16:creationId xmlns:a16="http://schemas.microsoft.com/office/drawing/2014/main" id="{A376A1D1-0534-F944-2CBD-E772C6859A97}"/>
                    </a:ext>
                  </a:extLst>
                </p:cNvPr>
                <p:cNvPicPr/>
                <p:nvPr/>
              </p:nvPicPr>
              <p:blipFill>
                <a:blip r:embed="rId456"/>
                <a:stretch>
                  <a:fillRect/>
                </a:stretch>
              </p:blipFill>
              <p:spPr>
                <a:xfrm>
                  <a:off x="9525483" y="6152313"/>
                  <a:ext cx="39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31" name="Input penna 330">
                  <a:extLst>
                    <a:ext uri="{FF2B5EF4-FFF2-40B4-BE49-F238E27FC236}">
                      <a16:creationId xmlns:a16="http://schemas.microsoft.com/office/drawing/2014/main" id="{05E4CBB4-181C-67DF-3EFA-326F4369E530}"/>
                    </a:ext>
                  </a:extLst>
                </p14:cNvPr>
                <p14:cNvContentPartPr/>
                <p14:nvPr/>
              </p14:nvContentPartPr>
              <p14:xfrm>
                <a:off x="9486963" y="6345273"/>
                <a:ext cx="119520" cy="200520"/>
              </p14:xfrm>
            </p:contentPart>
          </mc:Choice>
          <mc:Fallback xmlns="">
            <p:pic>
              <p:nvPicPr>
                <p:cNvPr id="331" name="Input penna 330">
                  <a:extLst>
                    <a:ext uri="{FF2B5EF4-FFF2-40B4-BE49-F238E27FC236}">
                      <a16:creationId xmlns:a16="http://schemas.microsoft.com/office/drawing/2014/main" id="{05E4CBB4-181C-67DF-3EFA-326F4369E530}"/>
                    </a:ext>
                  </a:extLst>
                </p:cNvPr>
                <p:cNvPicPr/>
                <p:nvPr/>
              </p:nvPicPr>
              <p:blipFill>
                <a:blip r:embed="rId458"/>
                <a:stretch>
                  <a:fillRect/>
                </a:stretch>
              </p:blipFill>
              <p:spPr>
                <a:xfrm>
                  <a:off x="9480843" y="6339153"/>
                  <a:ext cx="131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32" name="Input penna 331">
                  <a:extLst>
                    <a:ext uri="{FF2B5EF4-FFF2-40B4-BE49-F238E27FC236}">
                      <a16:creationId xmlns:a16="http://schemas.microsoft.com/office/drawing/2014/main" id="{35F478EF-B91F-5B1A-5366-814AF717A08F}"/>
                    </a:ext>
                  </a:extLst>
                </p14:cNvPr>
                <p14:cNvContentPartPr/>
                <p14:nvPr/>
              </p14:nvContentPartPr>
              <p14:xfrm>
                <a:off x="9610083" y="6455793"/>
                <a:ext cx="51840" cy="157680"/>
              </p14:xfrm>
            </p:contentPart>
          </mc:Choice>
          <mc:Fallback xmlns="">
            <p:pic>
              <p:nvPicPr>
                <p:cNvPr id="332" name="Input penna 331">
                  <a:extLst>
                    <a:ext uri="{FF2B5EF4-FFF2-40B4-BE49-F238E27FC236}">
                      <a16:creationId xmlns:a16="http://schemas.microsoft.com/office/drawing/2014/main" id="{35F478EF-B91F-5B1A-5366-814AF717A08F}"/>
                    </a:ext>
                  </a:extLst>
                </p:cNvPr>
                <p:cNvPicPr/>
                <p:nvPr/>
              </p:nvPicPr>
              <p:blipFill>
                <a:blip r:embed="rId460"/>
                <a:stretch>
                  <a:fillRect/>
                </a:stretch>
              </p:blipFill>
              <p:spPr>
                <a:xfrm>
                  <a:off x="9603963" y="6449673"/>
                  <a:ext cx="64080" cy="169920"/>
                </a:xfrm>
                <a:prstGeom prst="rect">
                  <a:avLst/>
                </a:prstGeom>
              </p:spPr>
            </p:pic>
          </mc:Fallback>
        </mc:AlternateContent>
      </p:grpSp>
      <p:grpSp>
        <p:nvGrpSpPr>
          <p:cNvPr id="348" name="Gruppo 347">
            <a:extLst>
              <a:ext uri="{FF2B5EF4-FFF2-40B4-BE49-F238E27FC236}">
                <a16:creationId xmlns:a16="http://schemas.microsoft.com/office/drawing/2014/main" id="{DEE7421E-6B27-454F-02A3-1C78275524A3}"/>
              </a:ext>
            </a:extLst>
          </p:cNvPr>
          <p:cNvGrpSpPr/>
          <p:nvPr/>
        </p:nvGrpSpPr>
        <p:grpSpPr>
          <a:xfrm>
            <a:off x="8350443" y="5387313"/>
            <a:ext cx="1235880" cy="804960"/>
            <a:chOff x="8350443" y="5387313"/>
            <a:chExt cx="1235880" cy="804960"/>
          </a:xfrm>
        </p:grpSpPr>
        <mc:AlternateContent xmlns:mc="http://schemas.openxmlformats.org/markup-compatibility/2006" xmlns:p14="http://schemas.microsoft.com/office/powerpoint/2010/main">
          <mc:Choice Requires="p14">
            <p:contentPart p14:bwMode="auto" r:id="rId461">
              <p14:nvContentPartPr>
                <p14:cNvPr id="334" name="Input penna 333">
                  <a:extLst>
                    <a:ext uri="{FF2B5EF4-FFF2-40B4-BE49-F238E27FC236}">
                      <a16:creationId xmlns:a16="http://schemas.microsoft.com/office/drawing/2014/main" id="{AFC390C1-7C05-187D-E2E2-C19A3AE3F13E}"/>
                    </a:ext>
                  </a:extLst>
                </p14:cNvPr>
                <p14:cNvContentPartPr/>
                <p14:nvPr/>
              </p14:nvContentPartPr>
              <p14:xfrm>
                <a:off x="8559963" y="5552193"/>
                <a:ext cx="11520" cy="360"/>
              </p14:xfrm>
            </p:contentPart>
          </mc:Choice>
          <mc:Fallback xmlns="">
            <p:pic>
              <p:nvPicPr>
                <p:cNvPr id="334" name="Input penna 333">
                  <a:extLst>
                    <a:ext uri="{FF2B5EF4-FFF2-40B4-BE49-F238E27FC236}">
                      <a16:creationId xmlns:a16="http://schemas.microsoft.com/office/drawing/2014/main" id="{AFC390C1-7C05-187D-E2E2-C19A3AE3F13E}"/>
                    </a:ext>
                  </a:extLst>
                </p:cNvPr>
                <p:cNvPicPr/>
                <p:nvPr/>
              </p:nvPicPr>
              <p:blipFill>
                <a:blip r:embed="rId462"/>
                <a:stretch>
                  <a:fillRect/>
                </a:stretch>
              </p:blipFill>
              <p:spPr>
                <a:xfrm>
                  <a:off x="8553843" y="5546073"/>
                  <a:ext cx="23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5" name="Input penna 334">
                  <a:extLst>
                    <a:ext uri="{FF2B5EF4-FFF2-40B4-BE49-F238E27FC236}">
                      <a16:creationId xmlns:a16="http://schemas.microsoft.com/office/drawing/2014/main" id="{8E88BE27-9AEE-3BA0-BB64-1D7EE378F719}"/>
                    </a:ext>
                  </a:extLst>
                </p14:cNvPr>
                <p14:cNvContentPartPr/>
                <p14:nvPr/>
              </p14:nvContentPartPr>
              <p14:xfrm>
                <a:off x="8427123" y="5510073"/>
                <a:ext cx="155520" cy="173160"/>
              </p14:xfrm>
            </p:contentPart>
          </mc:Choice>
          <mc:Fallback xmlns="">
            <p:pic>
              <p:nvPicPr>
                <p:cNvPr id="335" name="Input penna 334">
                  <a:extLst>
                    <a:ext uri="{FF2B5EF4-FFF2-40B4-BE49-F238E27FC236}">
                      <a16:creationId xmlns:a16="http://schemas.microsoft.com/office/drawing/2014/main" id="{8E88BE27-9AEE-3BA0-BB64-1D7EE378F719}"/>
                    </a:ext>
                  </a:extLst>
                </p:cNvPr>
                <p:cNvPicPr/>
                <p:nvPr/>
              </p:nvPicPr>
              <p:blipFill>
                <a:blip r:embed="rId464"/>
                <a:stretch>
                  <a:fillRect/>
                </a:stretch>
              </p:blipFill>
              <p:spPr>
                <a:xfrm>
                  <a:off x="8421003" y="5503953"/>
                  <a:ext cx="167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6" name="Input penna 335">
                  <a:extLst>
                    <a:ext uri="{FF2B5EF4-FFF2-40B4-BE49-F238E27FC236}">
                      <a16:creationId xmlns:a16="http://schemas.microsoft.com/office/drawing/2014/main" id="{3BBEEC40-3425-F9FF-6481-3DAEA9E5FC91}"/>
                    </a:ext>
                  </a:extLst>
                </p14:cNvPr>
                <p14:cNvContentPartPr/>
                <p14:nvPr/>
              </p14:nvContentPartPr>
              <p14:xfrm>
                <a:off x="8350443" y="5690073"/>
                <a:ext cx="125280" cy="71280"/>
              </p14:xfrm>
            </p:contentPart>
          </mc:Choice>
          <mc:Fallback xmlns="">
            <p:pic>
              <p:nvPicPr>
                <p:cNvPr id="336" name="Input penna 335">
                  <a:extLst>
                    <a:ext uri="{FF2B5EF4-FFF2-40B4-BE49-F238E27FC236}">
                      <a16:creationId xmlns:a16="http://schemas.microsoft.com/office/drawing/2014/main" id="{3BBEEC40-3425-F9FF-6481-3DAEA9E5FC91}"/>
                    </a:ext>
                  </a:extLst>
                </p:cNvPr>
                <p:cNvPicPr/>
                <p:nvPr/>
              </p:nvPicPr>
              <p:blipFill>
                <a:blip r:embed="rId466"/>
                <a:stretch>
                  <a:fillRect/>
                </a:stretch>
              </p:blipFill>
              <p:spPr>
                <a:xfrm>
                  <a:off x="8344323" y="5683953"/>
                  <a:ext cx="137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7" name="Input penna 336">
                  <a:extLst>
                    <a:ext uri="{FF2B5EF4-FFF2-40B4-BE49-F238E27FC236}">
                      <a16:creationId xmlns:a16="http://schemas.microsoft.com/office/drawing/2014/main" id="{6AF4EDBB-D9FE-C4BE-C8B9-B96A95E2E825}"/>
                    </a:ext>
                  </a:extLst>
                </p14:cNvPr>
                <p14:cNvContentPartPr/>
                <p14:nvPr/>
              </p14:nvContentPartPr>
              <p14:xfrm>
                <a:off x="8615043" y="5856033"/>
                <a:ext cx="107280" cy="91080"/>
              </p14:xfrm>
            </p:contentPart>
          </mc:Choice>
          <mc:Fallback xmlns="">
            <p:pic>
              <p:nvPicPr>
                <p:cNvPr id="337" name="Input penna 336">
                  <a:extLst>
                    <a:ext uri="{FF2B5EF4-FFF2-40B4-BE49-F238E27FC236}">
                      <a16:creationId xmlns:a16="http://schemas.microsoft.com/office/drawing/2014/main" id="{6AF4EDBB-D9FE-C4BE-C8B9-B96A95E2E825}"/>
                    </a:ext>
                  </a:extLst>
                </p:cNvPr>
                <p:cNvPicPr/>
                <p:nvPr/>
              </p:nvPicPr>
              <p:blipFill>
                <a:blip r:embed="rId468"/>
                <a:stretch>
                  <a:fillRect/>
                </a:stretch>
              </p:blipFill>
              <p:spPr>
                <a:xfrm>
                  <a:off x="8608923" y="5849913"/>
                  <a:ext cx="119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38" name="Input penna 337">
                  <a:extLst>
                    <a:ext uri="{FF2B5EF4-FFF2-40B4-BE49-F238E27FC236}">
                      <a16:creationId xmlns:a16="http://schemas.microsoft.com/office/drawing/2014/main" id="{3E4964D7-ED7C-C9B0-06BB-4641BF92D05D}"/>
                    </a:ext>
                  </a:extLst>
                </p14:cNvPr>
                <p14:cNvContentPartPr/>
                <p14:nvPr/>
              </p14:nvContentPartPr>
              <p14:xfrm>
                <a:off x="8669763" y="5787633"/>
                <a:ext cx="81000" cy="29520"/>
              </p14:xfrm>
            </p:contentPart>
          </mc:Choice>
          <mc:Fallback xmlns="">
            <p:pic>
              <p:nvPicPr>
                <p:cNvPr id="338" name="Input penna 337">
                  <a:extLst>
                    <a:ext uri="{FF2B5EF4-FFF2-40B4-BE49-F238E27FC236}">
                      <a16:creationId xmlns:a16="http://schemas.microsoft.com/office/drawing/2014/main" id="{3E4964D7-ED7C-C9B0-06BB-4641BF92D05D}"/>
                    </a:ext>
                  </a:extLst>
                </p:cNvPr>
                <p:cNvPicPr/>
                <p:nvPr/>
              </p:nvPicPr>
              <p:blipFill>
                <a:blip r:embed="rId470"/>
                <a:stretch>
                  <a:fillRect/>
                </a:stretch>
              </p:blipFill>
              <p:spPr>
                <a:xfrm>
                  <a:off x="8663643" y="5781513"/>
                  <a:ext cx="93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40" name="Input penna 339">
                  <a:extLst>
                    <a:ext uri="{FF2B5EF4-FFF2-40B4-BE49-F238E27FC236}">
                      <a16:creationId xmlns:a16="http://schemas.microsoft.com/office/drawing/2014/main" id="{BBB51B93-1ADE-C2E5-8DC7-0FD5196EEE33}"/>
                    </a:ext>
                  </a:extLst>
                </p14:cNvPr>
                <p14:cNvContentPartPr/>
                <p14:nvPr/>
              </p14:nvContentPartPr>
              <p14:xfrm>
                <a:off x="9198603" y="5564433"/>
                <a:ext cx="167040" cy="172800"/>
              </p14:xfrm>
            </p:contentPart>
          </mc:Choice>
          <mc:Fallback xmlns="">
            <p:pic>
              <p:nvPicPr>
                <p:cNvPr id="340" name="Input penna 339">
                  <a:extLst>
                    <a:ext uri="{FF2B5EF4-FFF2-40B4-BE49-F238E27FC236}">
                      <a16:creationId xmlns:a16="http://schemas.microsoft.com/office/drawing/2014/main" id="{BBB51B93-1ADE-C2E5-8DC7-0FD5196EEE33}"/>
                    </a:ext>
                  </a:extLst>
                </p:cNvPr>
                <p:cNvPicPr/>
                <p:nvPr/>
              </p:nvPicPr>
              <p:blipFill>
                <a:blip r:embed="rId472"/>
                <a:stretch>
                  <a:fillRect/>
                </a:stretch>
              </p:blipFill>
              <p:spPr>
                <a:xfrm>
                  <a:off x="9192483" y="5558313"/>
                  <a:ext cx="179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41" name="Input penna 340">
                  <a:extLst>
                    <a:ext uri="{FF2B5EF4-FFF2-40B4-BE49-F238E27FC236}">
                      <a16:creationId xmlns:a16="http://schemas.microsoft.com/office/drawing/2014/main" id="{834949CC-F8BA-28FC-5D18-971A482038C4}"/>
                    </a:ext>
                  </a:extLst>
                </p14:cNvPr>
                <p14:cNvContentPartPr/>
                <p14:nvPr/>
              </p14:nvContentPartPr>
              <p14:xfrm>
                <a:off x="9232083" y="5728593"/>
                <a:ext cx="117360" cy="45360"/>
              </p14:xfrm>
            </p:contentPart>
          </mc:Choice>
          <mc:Fallback xmlns="">
            <p:pic>
              <p:nvPicPr>
                <p:cNvPr id="341" name="Input penna 340">
                  <a:extLst>
                    <a:ext uri="{FF2B5EF4-FFF2-40B4-BE49-F238E27FC236}">
                      <a16:creationId xmlns:a16="http://schemas.microsoft.com/office/drawing/2014/main" id="{834949CC-F8BA-28FC-5D18-971A482038C4}"/>
                    </a:ext>
                  </a:extLst>
                </p:cNvPr>
                <p:cNvPicPr/>
                <p:nvPr/>
              </p:nvPicPr>
              <p:blipFill>
                <a:blip r:embed="rId474"/>
                <a:stretch>
                  <a:fillRect/>
                </a:stretch>
              </p:blipFill>
              <p:spPr>
                <a:xfrm>
                  <a:off x="9225963" y="5722473"/>
                  <a:ext cx="129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43" name="Input penna 342">
                  <a:extLst>
                    <a:ext uri="{FF2B5EF4-FFF2-40B4-BE49-F238E27FC236}">
                      <a16:creationId xmlns:a16="http://schemas.microsoft.com/office/drawing/2014/main" id="{A30506CA-604F-8643-779A-C98382155A4A}"/>
                    </a:ext>
                  </a:extLst>
                </p14:cNvPr>
                <p14:cNvContentPartPr/>
                <p14:nvPr/>
              </p14:nvContentPartPr>
              <p14:xfrm>
                <a:off x="8989803" y="5877273"/>
                <a:ext cx="87840" cy="105120"/>
              </p14:xfrm>
            </p:contentPart>
          </mc:Choice>
          <mc:Fallback xmlns="">
            <p:pic>
              <p:nvPicPr>
                <p:cNvPr id="343" name="Input penna 342">
                  <a:extLst>
                    <a:ext uri="{FF2B5EF4-FFF2-40B4-BE49-F238E27FC236}">
                      <a16:creationId xmlns:a16="http://schemas.microsoft.com/office/drawing/2014/main" id="{A30506CA-604F-8643-779A-C98382155A4A}"/>
                    </a:ext>
                  </a:extLst>
                </p:cNvPr>
                <p:cNvPicPr/>
                <p:nvPr/>
              </p:nvPicPr>
              <p:blipFill>
                <a:blip r:embed="rId476"/>
                <a:stretch>
                  <a:fillRect/>
                </a:stretch>
              </p:blipFill>
              <p:spPr>
                <a:xfrm>
                  <a:off x="8983683" y="5871153"/>
                  <a:ext cx="100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44" name="Input penna 343">
                  <a:extLst>
                    <a:ext uri="{FF2B5EF4-FFF2-40B4-BE49-F238E27FC236}">
                      <a16:creationId xmlns:a16="http://schemas.microsoft.com/office/drawing/2014/main" id="{EDCCF524-2699-4E8A-FC0C-D471A40D85B4}"/>
                    </a:ext>
                  </a:extLst>
                </p14:cNvPr>
                <p14:cNvContentPartPr/>
                <p14:nvPr/>
              </p14:nvContentPartPr>
              <p14:xfrm>
                <a:off x="8901603" y="5795193"/>
                <a:ext cx="150840" cy="55080"/>
              </p14:xfrm>
            </p:contentPart>
          </mc:Choice>
          <mc:Fallback xmlns="">
            <p:pic>
              <p:nvPicPr>
                <p:cNvPr id="344" name="Input penna 343">
                  <a:extLst>
                    <a:ext uri="{FF2B5EF4-FFF2-40B4-BE49-F238E27FC236}">
                      <a16:creationId xmlns:a16="http://schemas.microsoft.com/office/drawing/2014/main" id="{EDCCF524-2699-4E8A-FC0C-D471A40D85B4}"/>
                    </a:ext>
                  </a:extLst>
                </p:cNvPr>
                <p:cNvPicPr/>
                <p:nvPr/>
              </p:nvPicPr>
              <p:blipFill>
                <a:blip r:embed="rId478"/>
                <a:stretch>
                  <a:fillRect/>
                </a:stretch>
              </p:blipFill>
              <p:spPr>
                <a:xfrm>
                  <a:off x="8895483" y="5789073"/>
                  <a:ext cx="1630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45" name="Input penna 344">
                  <a:extLst>
                    <a:ext uri="{FF2B5EF4-FFF2-40B4-BE49-F238E27FC236}">
                      <a16:creationId xmlns:a16="http://schemas.microsoft.com/office/drawing/2014/main" id="{DE9839EA-4568-DFB4-B860-4FE554F4F11C}"/>
                    </a:ext>
                  </a:extLst>
                </p14:cNvPr>
                <p14:cNvContentPartPr/>
                <p14:nvPr/>
              </p14:nvContentPartPr>
              <p14:xfrm>
                <a:off x="8746803" y="5387313"/>
                <a:ext cx="354240" cy="438840"/>
              </p14:xfrm>
            </p:contentPart>
          </mc:Choice>
          <mc:Fallback xmlns="">
            <p:pic>
              <p:nvPicPr>
                <p:cNvPr id="345" name="Input penna 344">
                  <a:extLst>
                    <a:ext uri="{FF2B5EF4-FFF2-40B4-BE49-F238E27FC236}">
                      <a16:creationId xmlns:a16="http://schemas.microsoft.com/office/drawing/2014/main" id="{DE9839EA-4568-DFB4-B860-4FE554F4F11C}"/>
                    </a:ext>
                  </a:extLst>
                </p:cNvPr>
                <p:cNvPicPr/>
                <p:nvPr/>
              </p:nvPicPr>
              <p:blipFill>
                <a:blip r:embed="rId480"/>
                <a:stretch>
                  <a:fillRect/>
                </a:stretch>
              </p:blipFill>
              <p:spPr>
                <a:xfrm>
                  <a:off x="8740683" y="5381193"/>
                  <a:ext cx="366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47" name="Input penna 346">
                  <a:extLst>
                    <a:ext uri="{FF2B5EF4-FFF2-40B4-BE49-F238E27FC236}">
                      <a16:creationId xmlns:a16="http://schemas.microsoft.com/office/drawing/2014/main" id="{8EB4A0B6-EA7C-6189-99E1-49371B9FAD18}"/>
                    </a:ext>
                  </a:extLst>
                </p14:cNvPr>
                <p14:cNvContentPartPr/>
                <p14:nvPr/>
              </p14:nvContentPartPr>
              <p14:xfrm>
                <a:off x="9111123" y="5805633"/>
                <a:ext cx="475200" cy="386640"/>
              </p14:xfrm>
            </p:contentPart>
          </mc:Choice>
          <mc:Fallback xmlns="">
            <p:pic>
              <p:nvPicPr>
                <p:cNvPr id="347" name="Input penna 346">
                  <a:extLst>
                    <a:ext uri="{FF2B5EF4-FFF2-40B4-BE49-F238E27FC236}">
                      <a16:creationId xmlns:a16="http://schemas.microsoft.com/office/drawing/2014/main" id="{8EB4A0B6-EA7C-6189-99E1-49371B9FAD18}"/>
                    </a:ext>
                  </a:extLst>
                </p:cNvPr>
                <p:cNvPicPr/>
                <p:nvPr/>
              </p:nvPicPr>
              <p:blipFill>
                <a:blip r:embed="rId482"/>
                <a:stretch>
                  <a:fillRect/>
                </a:stretch>
              </p:blipFill>
              <p:spPr>
                <a:xfrm>
                  <a:off x="9105003" y="5799513"/>
                  <a:ext cx="487440" cy="398880"/>
                </a:xfrm>
                <a:prstGeom prst="rect">
                  <a:avLst/>
                </a:prstGeom>
              </p:spPr>
            </p:pic>
          </mc:Fallback>
        </mc:AlternateContent>
      </p:grpSp>
      <p:grpSp>
        <p:nvGrpSpPr>
          <p:cNvPr id="359" name="Gruppo 358">
            <a:extLst>
              <a:ext uri="{FF2B5EF4-FFF2-40B4-BE49-F238E27FC236}">
                <a16:creationId xmlns:a16="http://schemas.microsoft.com/office/drawing/2014/main" id="{5D54E3B0-A630-FE60-B3DB-857A57240DDC}"/>
              </a:ext>
            </a:extLst>
          </p:cNvPr>
          <p:cNvGrpSpPr/>
          <p:nvPr/>
        </p:nvGrpSpPr>
        <p:grpSpPr>
          <a:xfrm>
            <a:off x="8846523" y="6058353"/>
            <a:ext cx="864000" cy="320760"/>
            <a:chOff x="8846523" y="6058353"/>
            <a:chExt cx="864000" cy="320760"/>
          </a:xfrm>
        </p:grpSpPr>
        <mc:AlternateContent xmlns:mc="http://schemas.openxmlformats.org/markup-compatibility/2006" xmlns:p14="http://schemas.microsoft.com/office/powerpoint/2010/main">
          <mc:Choice Requires="p14">
            <p:contentPart p14:bwMode="auto" r:id="rId483">
              <p14:nvContentPartPr>
                <p14:cNvPr id="349" name="Input penna 348">
                  <a:extLst>
                    <a:ext uri="{FF2B5EF4-FFF2-40B4-BE49-F238E27FC236}">
                      <a16:creationId xmlns:a16="http://schemas.microsoft.com/office/drawing/2014/main" id="{4D2340C8-81A7-EB11-3B8E-256484D1EE35}"/>
                    </a:ext>
                  </a:extLst>
                </p14:cNvPr>
                <p14:cNvContentPartPr/>
                <p14:nvPr/>
              </p14:nvContentPartPr>
              <p14:xfrm>
                <a:off x="8911323" y="6058353"/>
                <a:ext cx="155880" cy="187200"/>
              </p14:xfrm>
            </p:contentPart>
          </mc:Choice>
          <mc:Fallback xmlns="">
            <p:pic>
              <p:nvPicPr>
                <p:cNvPr id="349" name="Input penna 348">
                  <a:extLst>
                    <a:ext uri="{FF2B5EF4-FFF2-40B4-BE49-F238E27FC236}">
                      <a16:creationId xmlns:a16="http://schemas.microsoft.com/office/drawing/2014/main" id="{4D2340C8-81A7-EB11-3B8E-256484D1EE35}"/>
                    </a:ext>
                  </a:extLst>
                </p:cNvPr>
                <p:cNvPicPr/>
                <p:nvPr/>
              </p:nvPicPr>
              <p:blipFill>
                <a:blip r:embed="rId484"/>
                <a:stretch>
                  <a:fillRect/>
                </a:stretch>
              </p:blipFill>
              <p:spPr>
                <a:xfrm>
                  <a:off x="8905203" y="6052233"/>
                  <a:ext cx="168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0" name="Input penna 349">
                  <a:extLst>
                    <a:ext uri="{FF2B5EF4-FFF2-40B4-BE49-F238E27FC236}">
                      <a16:creationId xmlns:a16="http://schemas.microsoft.com/office/drawing/2014/main" id="{DD72CC7E-19CB-7BCD-7E2B-D255A4DC6D1A}"/>
                    </a:ext>
                  </a:extLst>
                </p14:cNvPr>
                <p14:cNvContentPartPr/>
                <p14:nvPr/>
              </p14:nvContentPartPr>
              <p14:xfrm>
                <a:off x="8846523" y="6246273"/>
                <a:ext cx="148680" cy="68040"/>
              </p14:xfrm>
            </p:contentPart>
          </mc:Choice>
          <mc:Fallback xmlns="">
            <p:pic>
              <p:nvPicPr>
                <p:cNvPr id="350" name="Input penna 349">
                  <a:extLst>
                    <a:ext uri="{FF2B5EF4-FFF2-40B4-BE49-F238E27FC236}">
                      <a16:creationId xmlns:a16="http://schemas.microsoft.com/office/drawing/2014/main" id="{DD72CC7E-19CB-7BCD-7E2B-D255A4DC6D1A}"/>
                    </a:ext>
                  </a:extLst>
                </p:cNvPr>
                <p:cNvPicPr/>
                <p:nvPr/>
              </p:nvPicPr>
              <p:blipFill>
                <a:blip r:embed="rId486"/>
                <a:stretch>
                  <a:fillRect/>
                </a:stretch>
              </p:blipFill>
              <p:spPr>
                <a:xfrm>
                  <a:off x="8840403" y="6240153"/>
                  <a:ext cx="160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52" name="Input penna 351">
                  <a:extLst>
                    <a:ext uri="{FF2B5EF4-FFF2-40B4-BE49-F238E27FC236}">
                      <a16:creationId xmlns:a16="http://schemas.microsoft.com/office/drawing/2014/main" id="{3E80F44E-6926-8819-4674-C630998641D8}"/>
                    </a:ext>
                  </a:extLst>
                </p14:cNvPr>
                <p14:cNvContentPartPr/>
                <p14:nvPr/>
              </p14:nvContentPartPr>
              <p14:xfrm>
                <a:off x="9242883" y="6230073"/>
                <a:ext cx="97560" cy="149040"/>
              </p14:xfrm>
            </p:contentPart>
          </mc:Choice>
          <mc:Fallback xmlns="">
            <p:pic>
              <p:nvPicPr>
                <p:cNvPr id="352" name="Input penna 351">
                  <a:extLst>
                    <a:ext uri="{FF2B5EF4-FFF2-40B4-BE49-F238E27FC236}">
                      <a16:creationId xmlns:a16="http://schemas.microsoft.com/office/drawing/2014/main" id="{3E80F44E-6926-8819-4674-C630998641D8}"/>
                    </a:ext>
                  </a:extLst>
                </p:cNvPr>
                <p:cNvPicPr/>
                <p:nvPr/>
              </p:nvPicPr>
              <p:blipFill>
                <a:blip r:embed="rId488"/>
                <a:stretch>
                  <a:fillRect/>
                </a:stretch>
              </p:blipFill>
              <p:spPr>
                <a:xfrm>
                  <a:off x="9236763" y="6223953"/>
                  <a:ext cx="109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53" name="Input penna 352">
                  <a:extLst>
                    <a:ext uri="{FF2B5EF4-FFF2-40B4-BE49-F238E27FC236}">
                      <a16:creationId xmlns:a16="http://schemas.microsoft.com/office/drawing/2014/main" id="{D70BC705-C550-D321-9D1F-81ACC2987BD0}"/>
                    </a:ext>
                  </a:extLst>
                </p14:cNvPr>
                <p14:cNvContentPartPr/>
                <p14:nvPr/>
              </p14:nvContentPartPr>
              <p14:xfrm>
                <a:off x="9232083" y="6153753"/>
                <a:ext cx="160920" cy="85680"/>
              </p14:xfrm>
            </p:contentPart>
          </mc:Choice>
          <mc:Fallback xmlns="">
            <p:pic>
              <p:nvPicPr>
                <p:cNvPr id="353" name="Input penna 352">
                  <a:extLst>
                    <a:ext uri="{FF2B5EF4-FFF2-40B4-BE49-F238E27FC236}">
                      <a16:creationId xmlns:a16="http://schemas.microsoft.com/office/drawing/2014/main" id="{D70BC705-C550-D321-9D1F-81ACC2987BD0}"/>
                    </a:ext>
                  </a:extLst>
                </p:cNvPr>
                <p:cNvPicPr/>
                <p:nvPr/>
              </p:nvPicPr>
              <p:blipFill>
                <a:blip r:embed="rId490"/>
                <a:stretch>
                  <a:fillRect/>
                </a:stretch>
              </p:blipFill>
              <p:spPr>
                <a:xfrm>
                  <a:off x="9225963" y="6147633"/>
                  <a:ext cx="173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55" name="Input penna 354">
                  <a:extLst>
                    <a:ext uri="{FF2B5EF4-FFF2-40B4-BE49-F238E27FC236}">
                      <a16:creationId xmlns:a16="http://schemas.microsoft.com/office/drawing/2014/main" id="{8D9B3D0D-A998-808B-3370-ED1BC8D26457}"/>
                    </a:ext>
                  </a:extLst>
                </p14:cNvPr>
                <p14:cNvContentPartPr/>
                <p14:nvPr/>
              </p14:nvContentPartPr>
              <p14:xfrm>
                <a:off x="9480843" y="6218913"/>
                <a:ext cx="46440" cy="93960"/>
              </p14:xfrm>
            </p:contentPart>
          </mc:Choice>
          <mc:Fallback xmlns="">
            <p:pic>
              <p:nvPicPr>
                <p:cNvPr id="355" name="Input penna 354">
                  <a:extLst>
                    <a:ext uri="{FF2B5EF4-FFF2-40B4-BE49-F238E27FC236}">
                      <a16:creationId xmlns:a16="http://schemas.microsoft.com/office/drawing/2014/main" id="{8D9B3D0D-A998-808B-3370-ED1BC8D26457}"/>
                    </a:ext>
                  </a:extLst>
                </p:cNvPr>
                <p:cNvPicPr/>
                <p:nvPr/>
              </p:nvPicPr>
              <p:blipFill>
                <a:blip r:embed="rId492"/>
                <a:stretch>
                  <a:fillRect/>
                </a:stretch>
              </p:blipFill>
              <p:spPr>
                <a:xfrm>
                  <a:off x="9474723" y="6212793"/>
                  <a:ext cx="58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56" name="Input penna 355">
                  <a:extLst>
                    <a:ext uri="{FF2B5EF4-FFF2-40B4-BE49-F238E27FC236}">
                      <a16:creationId xmlns:a16="http://schemas.microsoft.com/office/drawing/2014/main" id="{B4BF356D-A5CC-0473-B423-1C6558448188}"/>
                    </a:ext>
                  </a:extLst>
                </p14:cNvPr>
                <p14:cNvContentPartPr/>
                <p14:nvPr/>
              </p14:nvContentPartPr>
              <p14:xfrm>
                <a:off x="9419283" y="6166353"/>
                <a:ext cx="51480" cy="58320"/>
              </p14:xfrm>
            </p:contentPart>
          </mc:Choice>
          <mc:Fallback xmlns="">
            <p:pic>
              <p:nvPicPr>
                <p:cNvPr id="356" name="Input penna 355">
                  <a:extLst>
                    <a:ext uri="{FF2B5EF4-FFF2-40B4-BE49-F238E27FC236}">
                      <a16:creationId xmlns:a16="http://schemas.microsoft.com/office/drawing/2014/main" id="{B4BF356D-A5CC-0473-B423-1C6558448188}"/>
                    </a:ext>
                  </a:extLst>
                </p:cNvPr>
                <p:cNvPicPr/>
                <p:nvPr/>
              </p:nvPicPr>
              <p:blipFill>
                <a:blip r:embed="rId494"/>
                <a:stretch>
                  <a:fillRect/>
                </a:stretch>
              </p:blipFill>
              <p:spPr>
                <a:xfrm>
                  <a:off x="9413163" y="6160233"/>
                  <a:ext cx="63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57" name="Input penna 356">
                  <a:extLst>
                    <a:ext uri="{FF2B5EF4-FFF2-40B4-BE49-F238E27FC236}">
                      <a16:creationId xmlns:a16="http://schemas.microsoft.com/office/drawing/2014/main" id="{CCBD08F3-84E5-986B-179F-AEE4722222DF}"/>
                    </a:ext>
                  </a:extLst>
                </p14:cNvPr>
                <p14:cNvContentPartPr/>
                <p14:nvPr/>
              </p14:nvContentPartPr>
              <p14:xfrm>
                <a:off x="9650403" y="6180393"/>
                <a:ext cx="41400" cy="131040"/>
              </p14:xfrm>
            </p:contentPart>
          </mc:Choice>
          <mc:Fallback xmlns="">
            <p:pic>
              <p:nvPicPr>
                <p:cNvPr id="357" name="Input penna 356">
                  <a:extLst>
                    <a:ext uri="{FF2B5EF4-FFF2-40B4-BE49-F238E27FC236}">
                      <a16:creationId xmlns:a16="http://schemas.microsoft.com/office/drawing/2014/main" id="{CCBD08F3-84E5-986B-179F-AEE4722222DF}"/>
                    </a:ext>
                  </a:extLst>
                </p:cNvPr>
                <p:cNvPicPr/>
                <p:nvPr/>
              </p:nvPicPr>
              <p:blipFill>
                <a:blip r:embed="rId496"/>
                <a:stretch>
                  <a:fillRect/>
                </a:stretch>
              </p:blipFill>
              <p:spPr>
                <a:xfrm>
                  <a:off x="9644283" y="6174273"/>
                  <a:ext cx="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58" name="Input penna 357">
                  <a:extLst>
                    <a:ext uri="{FF2B5EF4-FFF2-40B4-BE49-F238E27FC236}">
                      <a16:creationId xmlns:a16="http://schemas.microsoft.com/office/drawing/2014/main" id="{B0F9AAC9-E0B1-D0B5-2848-F5D04E95081B}"/>
                    </a:ext>
                  </a:extLst>
                </p14:cNvPr>
                <p14:cNvContentPartPr/>
                <p14:nvPr/>
              </p14:nvContentPartPr>
              <p14:xfrm>
                <a:off x="9606483" y="6082473"/>
                <a:ext cx="104040" cy="76320"/>
              </p14:xfrm>
            </p:contentPart>
          </mc:Choice>
          <mc:Fallback xmlns="">
            <p:pic>
              <p:nvPicPr>
                <p:cNvPr id="358" name="Input penna 357">
                  <a:extLst>
                    <a:ext uri="{FF2B5EF4-FFF2-40B4-BE49-F238E27FC236}">
                      <a16:creationId xmlns:a16="http://schemas.microsoft.com/office/drawing/2014/main" id="{B0F9AAC9-E0B1-D0B5-2848-F5D04E95081B}"/>
                    </a:ext>
                  </a:extLst>
                </p:cNvPr>
                <p:cNvPicPr/>
                <p:nvPr/>
              </p:nvPicPr>
              <p:blipFill>
                <a:blip r:embed="rId498"/>
                <a:stretch>
                  <a:fillRect/>
                </a:stretch>
              </p:blipFill>
              <p:spPr>
                <a:xfrm>
                  <a:off x="9600363" y="6076353"/>
                  <a:ext cx="116280" cy="88560"/>
                </a:xfrm>
                <a:prstGeom prst="rect">
                  <a:avLst/>
                </a:prstGeom>
              </p:spPr>
            </p:pic>
          </mc:Fallback>
        </mc:AlternateContent>
      </p:grpSp>
      <p:grpSp>
        <p:nvGrpSpPr>
          <p:cNvPr id="365" name="Gruppo 364">
            <a:extLst>
              <a:ext uri="{FF2B5EF4-FFF2-40B4-BE49-F238E27FC236}">
                <a16:creationId xmlns:a16="http://schemas.microsoft.com/office/drawing/2014/main" id="{82212A13-BE1D-46EA-4C80-5ABD4CA1D80A}"/>
              </a:ext>
            </a:extLst>
          </p:cNvPr>
          <p:cNvGrpSpPr/>
          <p:nvPr/>
        </p:nvGrpSpPr>
        <p:grpSpPr>
          <a:xfrm>
            <a:off x="9419283" y="6201993"/>
            <a:ext cx="323640" cy="143640"/>
            <a:chOff x="9419283" y="6201993"/>
            <a:chExt cx="323640" cy="143640"/>
          </a:xfrm>
        </p:grpSpPr>
        <mc:AlternateContent xmlns:mc="http://schemas.openxmlformats.org/markup-compatibility/2006" xmlns:p14="http://schemas.microsoft.com/office/powerpoint/2010/main">
          <mc:Choice Requires="p14">
            <p:contentPart p14:bwMode="auto" r:id="rId499">
              <p14:nvContentPartPr>
                <p14:cNvPr id="360" name="Input penna 359">
                  <a:extLst>
                    <a:ext uri="{FF2B5EF4-FFF2-40B4-BE49-F238E27FC236}">
                      <a16:creationId xmlns:a16="http://schemas.microsoft.com/office/drawing/2014/main" id="{DA58A529-81BF-9C58-E437-5B36B7F134FA}"/>
                    </a:ext>
                  </a:extLst>
                </p14:cNvPr>
                <p14:cNvContentPartPr/>
                <p14:nvPr/>
              </p14:nvContentPartPr>
              <p14:xfrm>
                <a:off x="9419283" y="6233673"/>
                <a:ext cx="136440" cy="111960"/>
              </p14:xfrm>
            </p:contentPart>
          </mc:Choice>
          <mc:Fallback xmlns="">
            <p:pic>
              <p:nvPicPr>
                <p:cNvPr id="360" name="Input penna 359">
                  <a:extLst>
                    <a:ext uri="{FF2B5EF4-FFF2-40B4-BE49-F238E27FC236}">
                      <a16:creationId xmlns:a16="http://schemas.microsoft.com/office/drawing/2014/main" id="{DA58A529-81BF-9C58-E437-5B36B7F134FA}"/>
                    </a:ext>
                  </a:extLst>
                </p:cNvPr>
                <p:cNvPicPr/>
                <p:nvPr/>
              </p:nvPicPr>
              <p:blipFill>
                <a:blip r:embed="rId500"/>
                <a:stretch>
                  <a:fillRect/>
                </a:stretch>
              </p:blipFill>
              <p:spPr>
                <a:xfrm>
                  <a:off x="9413163" y="6227553"/>
                  <a:ext cx="148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61" name="Input penna 360">
                  <a:extLst>
                    <a:ext uri="{FF2B5EF4-FFF2-40B4-BE49-F238E27FC236}">
                      <a16:creationId xmlns:a16="http://schemas.microsoft.com/office/drawing/2014/main" id="{A651AD22-8E78-9832-C8AC-27316C248EDE}"/>
                    </a:ext>
                  </a:extLst>
                </p14:cNvPr>
                <p14:cNvContentPartPr/>
                <p14:nvPr/>
              </p14:nvContentPartPr>
              <p14:xfrm>
                <a:off x="9485163" y="6201993"/>
                <a:ext cx="67320" cy="121320"/>
              </p14:xfrm>
            </p:contentPart>
          </mc:Choice>
          <mc:Fallback xmlns="">
            <p:pic>
              <p:nvPicPr>
                <p:cNvPr id="361" name="Input penna 360">
                  <a:extLst>
                    <a:ext uri="{FF2B5EF4-FFF2-40B4-BE49-F238E27FC236}">
                      <a16:creationId xmlns:a16="http://schemas.microsoft.com/office/drawing/2014/main" id="{A651AD22-8E78-9832-C8AC-27316C248EDE}"/>
                    </a:ext>
                  </a:extLst>
                </p:cNvPr>
                <p:cNvPicPr/>
                <p:nvPr/>
              </p:nvPicPr>
              <p:blipFill>
                <a:blip r:embed="rId502"/>
                <a:stretch>
                  <a:fillRect/>
                </a:stretch>
              </p:blipFill>
              <p:spPr>
                <a:xfrm>
                  <a:off x="9479043" y="6195873"/>
                  <a:ext cx="79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63" name="Input penna 362">
                  <a:extLst>
                    <a:ext uri="{FF2B5EF4-FFF2-40B4-BE49-F238E27FC236}">
                      <a16:creationId xmlns:a16="http://schemas.microsoft.com/office/drawing/2014/main" id="{844FDE27-51CD-CDBF-50AD-E0AF254DE520}"/>
                    </a:ext>
                  </a:extLst>
                </p14:cNvPr>
                <p14:cNvContentPartPr/>
                <p14:nvPr/>
              </p14:nvContentPartPr>
              <p14:xfrm>
                <a:off x="9628443" y="6213513"/>
                <a:ext cx="114480" cy="62640"/>
              </p14:xfrm>
            </p:contentPart>
          </mc:Choice>
          <mc:Fallback xmlns="">
            <p:pic>
              <p:nvPicPr>
                <p:cNvPr id="363" name="Input penna 362">
                  <a:extLst>
                    <a:ext uri="{FF2B5EF4-FFF2-40B4-BE49-F238E27FC236}">
                      <a16:creationId xmlns:a16="http://schemas.microsoft.com/office/drawing/2014/main" id="{844FDE27-51CD-CDBF-50AD-E0AF254DE520}"/>
                    </a:ext>
                  </a:extLst>
                </p:cNvPr>
                <p:cNvPicPr/>
                <p:nvPr/>
              </p:nvPicPr>
              <p:blipFill>
                <a:blip r:embed="rId504"/>
                <a:stretch>
                  <a:fillRect/>
                </a:stretch>
              </p:blipFill>
              <p:spPr>
                <a:xfrm>
                  <a:off x="9622323" y="6207393"/>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64" name="Input penna 363">
                  <a:extLst>
                    <a:ext uri="{FF2B5EF4-FFF2-40B4-BE49-F238E27FC236}">
                      <a16:creationId xmlns:a16="http://schemas.microsoft.com/office/drawing/2014/main" id="{C9EB958A-0325-7688-2D93-4EFE278E38FD}"/>
                    </a:ext>
                  </a:extLst>
                </p14:cNvPr>
                <p14:cNvContentPartPr/>
                <p14:nvPr/>
              </p14:nvContentPartPr>
              <p14:xfrm>
                <a:off x="9602163" y="6214953"/>
                <a:ext cx="135720" cy="119880"/>
              </p14:xfrm>
            </p:contentPart>
          </mc:Choice>
          <mc:Fallback xmlns="">
            <p:pic>
              <p:nvPicPr>
                <p:cNvPr id="364" name="Input penna 363">
                  <a:extLst>
                    <a:ext uri="{FF2B5EF4-FFF2-40B4-BE49-F238E27FC236}">
                      <a16:creationId xmlns:a16="http://schemas.microsoft.com/office/drawing/2014/main" id="{C9EB958A-0325-7688-2D93-4EFE278E38FD}"/>
                    </a:ext>
                  </a:extLst>
                </p:cNvPr>
                <p:cNvPicPr/>
                <p:nvPr/>
              </p:nvPicPr>
              <p:blipFill>
                <a:blip r:embed="rId506"/>
                <a:stretch>
                  <a:fillRect/>
                </a:stretch>
              </p:blipFill>
              <p:spPr>
                <a:xfrm>
                  <a:off x="9596043" y="6208833"/>
                  <a:ext cx="147960" cy="132120"/>
                </a:xfrm>
                <a:prstGeom prst="rect">
                  <a:avLst/>
                </a:prstGeom>
              </p:spPr>
            </p:pic>
          </mc:Fallback>
        </mc:AlternateContent>
      </p:grpSp>
      <p:grpSp>
        <p:nvGrpSpPr>
          <p:cNvPr id="370" name="Gruppo 369">
            <a:extLst>
              <a:ext uri="{FF2B5EF4-FFF2-40B4-BE49-F238E27FC236}">
                <a16:creationId xmlns:a16="http://schemas.microsoft.com/office/drawing/2014/main" id="{CFBBEF9E-BF27-7382-DBC6-DAC643C12D25}"/>
              </a:ext>
            </a:extLst>
          </p:cNvPr>
          <p:cNvGrpSpPr/>
          <p:nvPr/>
        </p:nvGrpSpPr>
        <p:grpSpPr>
          <a:xfrm>
            <a:off x="10047483" y="6114873"/>
            <a:ext cx="513360" cy="300240"/>
            <a:chOff x="10047483" y="6114873"/>
            <a:chExt cx="513360" cy="300240"/>
          </a:xfrm>
        </p:grpSpPr>
        <mc:AlternateContent xmlns:mc="http://schemas.openxmlformats.org/markup-compatibility/2006" xmlns:p14="http://schemas.microsoft.com/office/powerpoint/2010/main">
          <mc:Choice Requires="p14">
            <p:contentPart p14:bwMode="auto" r:id="rId507">
              <p14:nvContentPartPr>
                <p14:cNvPr id="366" name="Input penna 365">
                  <a:extLst>
                    <a:ext uri="{FF2B5EF4-FFF2-40B4-BE49-F238E27FC236}">
                      <a16:creationId xmlns:a16="http://schemas.microsoft.com/office/drawing/2014/main" id="{B995C6CD-6AA6-7689-7109-34DE6979D8F2}"/>
                    </a:ext>
                  </a:extLst>
                </p14:cNvPr>
                <p14:cNvContentPartPr/>
                <p14:nvPr/>
              </p14:nvContentPartPr>
              <p14:xfrm>
                <a:off x="10047483" y="6258153"/>
                <a:ext cx="285120" cy="10800"/>
              </p14:xfrm>
            </p:contentPart>
          </mc:Choice>
          <mc:Fallback xmlns="">
            <p:pic>
              <p:nvPicPr>
                <p:cNvPr id="366" name="Input penna 365">
                  <a:extLst>
                    <a:ext uri="{FF2B5EF4-FFF2-40B4-BE49-F238E27FC236}">
                      <a16:creationId xmlns:a16="http://schemas.microsoft.com/office/drawing/2014/main" id="{B995C6CD-6AA6-7689-7109-34DE6979D8F2}"/>
                    </a:ext>
                  </a:extLst>
                </p:cNvPr>
                <p:cNvPicPr/>
                <p:nvPr/>
              </p:nvPicPr>
              <p:blipFill>
                <a:blip r:embed="rId508"/>
                <a:stretch>
                  <a:fillRect/>
                </a:stretch>
              </p:blipFill>
              <p:spPr>
                <a:xfrm>
                  <a:off x="10041363" y="6252033"/>
                  <a:ext cx="297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69" name="Input penna 368">
                  <a:extLst>
                    <a:ext uri="{FF2B5EF4-FFF2-40B4-BE49-F238E27FC236}">
                      <a16:creationId xmlns:a16="http://schemas.microsoft.com/office/drawing/2014/main" id="{3290418E-2800-5672-B337-B83BD7281211}"/>
                    </a:ext>
                  </a:extLst>
                </p14:cNvPr>
                <p14:cNvContentPartPr/>
                <p14:nvPr/>
              </p14:nvContentPartPr>
              <p14:xfrm>
                <a:off x="10406763" y="6114873"/>
                <a:ext cx="154080" cy="300240"/>
              </p14:xfrm>
            </p:contentPart>
          </mc:Choice>
          <mc:Fallback xmlns="">
            <p:pic>
              <p:nvPicPr>
                <p:cNvPr id="369" name="Input penna 368">
                  <a:extLst>
                    <a:ext uri="{FF2B5EF4-FFF2-40B4-BE49-F238E27FC236}">
                      <a16:creationId xmlns:a16="http://schemas.microsoft.com/office/drawing/2014/main" id="{3290418E-2800-5672-B337-B83BD7281211}"/>
                    </a:ext>
                  </a:extLst>
                </p:cNvPr>
                <p:cNvPicPr/>
                <p:nvPr/>
              </p:nvPicPr>
              <p:blipFill>
                <a:blip r:embed="rId510"/>
                <a:stretch>
                  <a:fillRect/>
                </a:stretch>
              </p:blipFill>
              <p:spPr>
                <a:xfrm>
                  <a:off x="10400643" y="6108753"/>
                  <a:ext cx="166320" cy="312480"/>
                </a:xfrm>
                <a:prstGeom prst="rect">
                  <a:avLst/>
                </a:prstGeom>
              </p:spPr>
            </p:pic>
          </mc:Fallback>
        </mc:AlternateContent>
      </p:grpSp>
      <p:grpSp>
        <p:nvGrpSpPr>
          <p:cNvPr id="390" name="Gruppo 389">
            <a:extLst>
              <a:ext uri="{FF2B5EF4-FFF2-40B4-BE49-F238E27FC236}">
                <a16:creationId xmlns:a16="http://schemas.microsoft.com/office/drawing/2014/main" id="{1797F642-564E-D85B-CFCE-F6F7BA931D8C}"/>
              </a:ext>
            </a:extLst>
          </p:cNvPr>
          <p:cNvGrpSpPr/>
          <p:nvPr/>
        </p:nvGrpSpPr>
        <p:grpSpPr>
          <a:xfrm>
            <a:off x="9595683" y="5595033"/>
            <a:ext cx="320040" cy="279000"/>
            <a:chOff x="9595683" y="5595033"/>
            <a:chExt cx="320040" cy="279000"/>
          </a:xfrm>
        </p:grpSpPr>
        <mc:AlternateContent xmlns:mc="http://schemas.openxmlformats.org/markup-compatibility/2006" xmlns:p14="http://schemas.microsoft.com/office/powerpoint/2010/main">
          <mc:Choice Requires="p14">
            <p:contentPart p14:bwMode="auto" r:id="rId511">
              <p14:nvContentPartPr>
                <p14:cNvPr id="384" name="Input penna 383">
                  <a:extLst>
                    <a:ext uri="{FF2B5EF4-FFF2-40B4-BE49-F238E27FC236}">
                      <a16:creationId xmlns:a16="http://schemas.microsoft.com/office/drawing/2014/main" id="{1CACBB09-A5A1-9819-2F4B-C80FC8EE9348}"/>
                    </a:ext>
                  </a:extLst>
                </p14:cNvPr>
                <p14:cNvContentPartPr/>
                <p14:nvPr/>
              </p14:nvContentPartPr>
              <p14:xfrm>
                <a:off x="9672723" y="5706273"/>
                <a:ext cx="360" cy="11520"/>
              </p14:xfrm>
            </p:contentPart>
          </mc:Choice>
          <mc:Fallback xmlns="">
            <p:pic>
              <p:nvPicPr>
                <p:cNvPr id="384" name="Input penna 383">
                  <a:extLst>
                    <a:ext uri="{FF2B5EF4-FFF2-40B4-BE49-F238E27FC236}">
                      <a16:creationId xmlns:a16="http://schemas.microsoft.com/office/drawing/2014/main" id="{1CACBB09-A5A1-9819-2F4B-C80FC8EE9348}"/>
                    </a:ext>
                  </a:extLst>
                </p:cNvPr>
                <p:cNvPicPr/>
                <p:nvPr/>
              </p:nvPicPr>
              <p:blipFill>
                <a:blip r:embed="rId512"/>
                <a:stretch>
                  <a:fillRect/>
                </a:stretch>
              </p:blipFill>
              <p:spPr>
                <a:xfrm>
                  <a:off x="9666603" y="5700153"/>
                  <a:ext cx="1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85" name="Input penna 384">
                  <a:extLst>
                    <a:ext uri="{FF2B5EF4-FFF2-40B4-BE49-F238E27FC236}">
                      <a16:creationId xmlns:a16="http://schemas.microsoft.com/office/drawing/2014/main" id="{D99B0E19-3425-6FCC-C434-CA00CBD1E90C}"/>
                    </a:ext>
                  </a:extLst>
                </p14:cNvPr>
                <p14:cNvContentPartPr/>
                <p14:nvPr/>
              </p14:nvContentPartPr>
              <p14:xfrm>
                <a:off x="9595683" y="5595033"/>
                <a:ext cx="119160" cy="209520"/>
              </p14:xfrm>
            </p:contentPart>
          </mc:Choice>
          <mc:Fallback xmlns="">
            <p:pic>
              <p:nvPicPr>
                <p:cNvPr id="385" name="Input penna 384">
                  <a:extLst>
                    <a:ext uri="{FF2B5EF4-FFF2-40B4-BE49-F238E27FC236}">
                      <a16:creationId xmlns:a16="http://schemas.microsoft.com/office/drawing/2014/main" id="{D99B0E19-3425-6FCC-C434-CA00CBD1E90C}"/>
                    </a:ext>
                  </a:extLst>
                </p:cNvPr>
                <p:cNvPicPr/>
                <p:nvPr/>
              </p:nvPicPr>
              <p:blipFill>
                <a:blip r:embed="rId514"/>
                <a:stretch>
                  <a:fillRect/>
                </a:stretch>
              </p:blipFill>
              <p:spPr>
                <a:xfrm>
                  <a:off x="9589563" y="5588913"/>
                  <a:ext cx="131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86" name="Input penna 385">
                  <a:extLst>
                    <a:ext uri="{FF2B5EF4-FFF2-40B4-BE49-F238E27FC236}">
                      <a16:creationId xmlns:a16="http://schemas.microsoft.com/office/drawing/2014/main" id="{99964D3F-E803-28BF-FCCF-8C60D5CB5391}"/>
                    </a:ext>
                  </a:extLst>
                </p14:cNvPr>
                <p14:cNvContentPartPr/>
                <p14:nvPr/>
              </p14:nvContentPartPr>
              <p14:xfrm>
                <a:off x="9748683" y="5714553"/>
                <a:ext cx="167040" cy="159480"/>
              </p14:xfrm>
            </p:contentPart>
          </mc:Choice>
          <mc:Fallback xmlns="">
            <p:pic>
              <p:nvPicPr>
                <p:cNvPr id="386" name="Input penna 385">
                  <a:extLst>
                    <a:ext uri="{FF2B5EF4-FFF2-40B4-BE49-F238E27FC236}">
                      <a16:creationId xmlns:a16="http://schemas.microsoft.com/office/drawing/2014/main" id="{99964D3F-E803-28BF-FCCF-8C60D5CB5391}"/>
                    </a:ext>
                  </a:extLst>
                </p:cNvPr>
                <p:cNvPicPr/>
                <p:nvPr/>
              </p:nvPicPr>
              <p:blipFill>
                <a:blip r:embed="rId516"/>
                <a:stretch>
                  <a:fillRect/>
                </a:stretch>
              </p:blipFill>
              <p:spPr>
                <a:xfrm>
                  <a:off x="9742563" y="5708433"/>
                  <a:ext cx="179280" cy="171720"/>
                </a:xfrm>
                <a:prstGeom prst="rect">
                  <a:avLst/>
                </a:prstGeom>
              </p:spPr>
            </p:pic>
          </mc:Fallback>
        </mc:AlternateContent>
      </p:grpSp>
      <p:grpSp>
        <p:nvGrpSpPr>
          <p:cNvPr id="389" name="Gruppo 388">
            <a:extLst>
              <a:ext uri="{FF2B5EF4-FFF2-40B4-BE49-F238E27FC236}">
                <a16:creationId xmlns:a16="http://schemas.microsoft.com/office/drawing/2014/main" id="{7AE54323-99D9-2B18-4F41-2560A293321D}"/>
              </a:ext>
            </a:extLst>
          </p:cNvPr>
          <p:cNvGrpSpPr/>
          <p:nvPr/>
        </p:nvGrpSpPr>
        <p:grpSpPr>
          <a:xfrm>
            <a:off x="8886483" y="5188593"/>
            <a:ext cx="298080" cy="123120"/>
            <a:chOff x="8886483" y="5188593"/>
            <a:chExt cx="298080" cy="123120"/>
          </a:xfrm>
        </p:grpSpPr>
        <mc:AlternateContent xmlns:mc="http://schemas.openxmlformats.org/markup-compatibility/2006" xmlns:p14="http://schemas.microsoft.com/office/powerpoint/2010/main">
          <mc:Choice Requires="p14">
            <p:contentPart p14:bwMode="auto" r:id="rId517">
              <p14:nvContentPartPr>
                <p14:cNvPr id="387" name="Input penna 386">
                  <a:extLst>
                    <a:ext uri="{FF2B5EF4-FFF2-40B4-BE49-F238E27FC236}">
                      <a16:creationId xmlns:a16="http://schemas.microsoft.com/office/drawing/2014/main" id="{FE34A263-6F71-2722-A7DD-176C294E17BB}"/>
                    </a:ext>
                  </a:extLst>
                </p14:cNvPr>
                <p14:cNvContentPartPr/>
                <p14:nvPr/>
              </p14:nvContentPartPr>
              <p14:xfrm>
                <a:off x="8886483" y="5189313"/>
                <a:ext cx="79560" cy="121320"/>
              </p14:xfrm>
            </p:contentPart>
          </mc:Choice>
          <mc:Fallback xmlns="">
            <p:pic>
              <p:nvPicPr>
                <p:cNvPr id="387" name="Input penna 386">
                  <a:extLst>
                    <a:ext uri="{FF2B5EF4-FFF2-40B4-BE49-F238E27FC236}">
                      <a16:creationId xmlns:a16="http://schemas.microsoft.com/office/drawing/2014/main" id="{FE34A263-6F71-2722-A7DD-176C294E17BB}"/>
                    </a:ext>
                  </a:extLst>
                </p:cNvPr>
                <p:cNvPicPr/>
                <p:nvPr/>
              </p:nvPicPr>
              <p:blipFill>
                <a:blip r:embed="rId518"/>
                <a:stretch>
                  <a:fillRect/>
                </a:stretch>
              </p:blipFill>
              <p:spPr>
                <a:xfrm>
                  <a:off x="8880363" y="5183193"/>
                  <a:ext cx="91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88" name="Input penna 387">
                  <a:extLst>
                    <a:ext uri="{FF2B5EF4-FFF2-40B4-BE49-F238E27FC236}">
                      <a16:creationId xmlns:a16="http://schemas.microsoft.com/office/drawing/2014/main" id="{8E56EE77-0255-FBE1-29F2-C6897EBBAF57}"/>
                    </a:ext>
                  </a:extLst>
                </p14:cNvPr>
                <p14:cNvContentPartPr/>
                <p14:nvPr/>
              </p14:nvContentPartPr>
              <p14:xfrm>
                <a:off x="9079083" y="5188593"/>
                <a:ext cx="105480" cy="123120"/>
              </p14:xfrm>
            </p:contentPart>
          </mc:Choice>
          <mc:Fallback xmlns="">
            <p:pic>
              <p:nvPicPr>
                <p:cNvPr id="388" name="Input penna 387">
                  <a:extLst>
                    <a:ext uri="{FF2B5EF4-FFF2-40B4-BE49-F238E27FC236}">
                      <a16:creationId xmlns:a16="http://schemas.microsoft.com/office/drawing/2014/main" id="{8E56EE77-0255-FBE1-29F2-C6897EBBAF57}"/>
                    </a:ext>
                  </a:extLst>
                </p:cNvPr>
                <p:cNvPicPr/>
                <p:nvPr/>
              </p:nvPicPr>
              <p:blipFill>
                <a:blip r:embed="rId520"/>
                <a:stretch>
                  <a:fillRect/>
                </a:stretch>
              </p:blipFill>
              <p:spPr>
                <a:xfrm>
                  <a:off x="9072963" y="5182473"/>
                  <a:ext cx="117720" cy="135360"/>
                </a:xfrm>
                <a:prstGeom prst="rect">
                  <a:avLst/>
                </a:prstGeom>
              </p:spPr>
            </p:pic>
          </mc:Fallback>
        </mc:AlternateContent>
      </p:grpSp>
      <p:grpSp>
        <p:nvGrpSpPr>
          <p:cNvPr id="396" name="Gruppo 395">
            <a:extLst>
              <a:ext uri="{FF2B5EF4-FFF2-40B4-BE49-F238E27FC236}">
                <a16:creationId xmlns:a16="http://schemas.microsoft.com/office/drawing/2014/main" id="{DBED2C6C-E7B1-2229-08F9-A126219059CB}"/>
              </a:ext>
            </a:extLst>
          </p:cNvPr>
          <p:cNvGrpSpPr/>
          <p:nvPr/>
        </p:nvGrpSpPr>
        <p:grpSpPr>
          <a:xfrm>
            <a:off x="12691323" y="6711753"/>
            <a:ext cx="362880" cy="228960"/>
            <a:chOff x="12691323" y="6711753"/>
            <a:chExt cx="362880" cy="228960"/>
          </a:xfrm>
        </p:grpSpPr>
        <mc:AlternateContent xmlns:mc="http://schemas.openxmlformats.org/markup-compatibility/2006" xmlns:p14="http://schemas.microsoft.com/office/powerpoint/2010/main">
          <mc:Choice Requires="p14">
            <p:contentPart p14:bwMode="auto" r:id="rId521">
              <p14:nvContentPartPr>
                <p14:cNvPr id="391" name="Input penna 390">
                  <a:extLst>
                    <a:ext uri="{FF2B5EF4-FFF2-40B4-BE49-F238E27FC236}">
                      <a16:creationId xmlns:a16="http://schemas.microsoft.com/office/drawing/2014/main" id="{274C68A2-0217-45F6-C1FD-3E348314CA4C}"/>
                    </a:ext>
                  </a:extLst>
                </p14:cNvPr>
                <p14:cNvContentPartPr/>
                <p14:nvPr/>
              </p14:nvContentPartPr>
              <p14:xfrm>
                <a:off x="12691323" y="6711753"/>
                <a:ext cx="122760" cy="174960"/>
              </p14:xfrm>
            </p:contentPart>
          </mc:Choice>
          <mc:Fallback xmlns="">
            <p:pic>
              <p:nvPicPr>
                <p:cNvPr id="391" name="Input penna 390">
                  <a:extLst>
                    <a:ext uri="{FF2B5EF4-FFF2-40B4-BE49-F238E27FC236}">
                      <a16:creationId xmlns:a16="http://schemas.microsoft.com/office/drawing/2014/main" id="{274C68A2-0217-45F6-C1FD-3E348314CA4C}"/>
                    </a:ext>
                  </a:extLst>
                </p:cNvPr>
                <p:cNvPicPr/>
                <p:nvPr/>
              </p:nvPicPr>
              <p:blipFill>
                <a:blip r:embed="rId522"/>
                <a:stretch>
                  <a:fillRect/>
                </a:stretch>
              </p:blipFill>
              <p:spPr>
                <a:xfrm>
                  <a:off x="12685203" y="6705633"/>
                  <a:ext cx="135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92" name="Input penna 391">
                  <a:extLst>
                    <a:ext uri="{FF2B5EF4-FFF2-40B4-BE49-F238E27FC236}">
                      <a16:creationId xmlns:a16="http://schemas.microsoft.com/office/drawing/2014/main" id="{B2C65F7F-3C7D-81C4-9E11-C64A071F128E}"/>
                    </a:ext>
                  </a:extLst>
                </p14:cNvPr>
                <p14:cNvContentPartPr/>
                <p14:nvPr/>
              </p14:nvContentPartPr>
              <p14:xfrm>
                <a:off x="12888243" y="6793473"/>
                <a:ext cx="165960" cy="147240"/>
              </p14:xfrm>
            </p:contentPart>
          </mc:Choice>
          <mc:Fallback xmlns="">
            <p:pic>
              <p:nvPicPr>
                <p:cNvPr id="392" name="Input penna 391">
                  <a:extLst>
                    <a:ext uri="{FF2B5EF4-FFF2-40B4-BE49-F238E27FC236}">
                      <a16:creationId xmlns:a16="http://schemas.microsoft.com/office/drawing/2014/main" id="{B2C65F7F-3C7D-81C4-9E11-C64A071F128E}"/>
                    </a:ext>
                  </a:extLst>
                </p:cNvPr>
                <p:cNvPicPr/>
                <p:nvPr/>
              </p:nvPicPr>
              <p:blipFill>
                <a:blip r:embed="rId524"/>
                <a:stretch>
                  <a:fillRect/>
                </a:stretch>
              </p:blipFill>
              <p:spPr>
                <a:xfrm>
                  <a:off x="12882123" y="6787353"/>
                  <a:ext cx="178200" cy="159480"/>
                </a:xfrm>
                <a:prstGeom prst="rect">
                  <a:avLst/>
                </a:prstGeom>
              </p:spPr>
            </p:pic>
          </mc:Fallback>
        </mc:AlternateContent>
      </p:grpSp>
      <p:grpSp>
        <p:nvGrpSpPr>
          <p:cNvPr id="395" name="Gruppo 394">
            <a:extLst>
              <a:ext uri="{FF2B5EF4-FFF2-40B4-BE49-F238E27FC236}">
                <a16:creationId xmlns:a16="http://schemas.microsoft.com/office/drawing/2014/main" id="{A34BF419-5ED4-F3D3-BA86-5BCC5CA5D448}"/>
              </a:ext>
            </a:extLst>
          </p:cNvPr>
          <p:cNvGrpSpPr/>
          <p:nvPr/>
        </p:nvGrpSpPr>
        <p:grpSpPr>
          <a:xfrm>
            <a:off x="13305123" y="6720033"/>
            <a:ext cx="168480" cy="274320"/>
            <a:chOff x="13305123" y="6720033"/>
            <a:chExt cx="168480" cy="274320"/>
          </a:xfrm>
        </p:grpSpPr>
        <mc:AlternateContent xmlns:mc="http://schemas.openxmlformats.org/markup-compatibility/2006" xmlns:p14="http://schemas.microsoft.com/office/powerpoint/2010/main">
          <mc:Choice Requires="p14">
            <p:contentPart p14:bwMode="auto" r:id="rId525">
              <p14:nvContentPartPr>
                <p14:cNvPr id="393" name="Input penna 392">
                  <a:extLst>
                    <a:ext uri="{FF2B5EF4-FFF2-40B4-BE49-F238E27FC236}">
                      <a16:creationId xmlns:a16="http://schemas.microsoft.com/office/drawing/2014/main" id="{DD8F6333-1611-B47F-08C4-7578A192A993}"/>
                    </a:ext>
                  </a:extLst>
                </p14:cNvPr>
                <p14:cNvContentPartPr/>
                <p14:nvPr/>
              </p14:nvContentPartPr>
              <p14:xfrm>
                <a:off x="13305123" y="6720033"/>
                <a:ext cx="154800" cy="200160"/>
              </p14:xfrm>
            </p:contentPart>
          </mc:Choice>
          <mc:Fallback xmlns="">
            <p:pic>
              <p:nvPicPr>
                <p:cNvPr id="393" name="Input penna 392">
                  <a:extLst>
                    <a:ext uri="{FF2B5EF4-FFF2-40B4-BE49-F238E27FC236}">
                      <a16:creationId xmlns:a16="http://schemas.microsoft.com/office/drawing/2014/main" id="{DD8F6333-1611-B47F-08C4-7578A192A993}"/>
                    </a:ext>
                  </a:extLst>
                </p:cNvPr>
                <p:cNvPicPr/>
                <p:nvPr/>
              </p:nvPicPr>
              <p:blipFill>
                <a:blip r:embed="rId526"/>
                <a:stretch>
                  <a:fillRect/>
                </a:stretch>
              </p:blipFill>
              <p:spPr>
                <a:xfrm>
                  <a:off x="13299003" y="6713913"/>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94" name="Input penna 393">
                  <a:extLst>
                    <a:ext uri="{FF2B5EF4-FFF2-40B4-BE49-F238E27FC236}">
                      <a16:creationId xmlns:a16="http://schemas.microsoft.com/office/drawing/2014/main" id="{CB61A2BD-82C5-B5BF-DA36-EC28950A4625}"/>
                    </a:ext>
                  </a:extLst>
                </p14:cNvPr>
                <p14:cNvContentPartPr/>
                <p14:nvPr/>
              </p14:nvContentPartPr>
              <p14:xfrm>
                <a:off x="13420323" y="6841353"/>
                <a:ext cx="53280" cy="153000"/>
              </p14:xfrm>
            </p:contentPart>
          </mc:Choice>
          <mc:Fallback xmlns="">
            <p:pic>
              <p:nvPicPr>
                <p:cNvPr id="394" name="Input penna 393">
                  <a:extLst>
                    <a:ext uri="{FF2B5EF4-FFF2-40B4-BE49-F238E27FC236}">
                      <a16:creationId xmlns:a16="http://schemas.microsoft.com/office/drawing/2014/main" id="{CB61A2BD-82C5-B5BF-DA36-EC28950A4625}"/>
                    </a:ext>
                  </a:extLst>
                </p:cNvPr>
                <p:cNvPicPr/>
                <p:nvPr/>
              </p:nvPicPr>
              <p:blipFill>
                <a:blip r:embed="rId528"/>
                <a:stretch>
                  <a:fillRect/>
                </a:stretch>
              </p:blipFill>
              <p:spPr>
                <a:xfrm>
                  <a:off x="13414203" y="6835233"/>
                  <a:ext cx="65520" cy="165240"/>
                </a:xfrm>
                <a:prstGeom prst="rect">
                  <a:avLst/>
                </a:prstGeom>
              </p:spPr>
            </p:pic>
          </mc:Fallback>
        </mc:AlternateContent>
      </p:grpSp>
      <p:grpSp>
        <p:nvGrpSpPr>
          <p:cNvPr id="412" name="Gruppo 411">
            <a:extLst>
              <a:ext uri="{FF2B5EF4-FFF2-40B4-BE49-F238E27FC236}">
                <a16:creationId xmlns:a16="http://schemas.microsoft.com/office/drawing/2014/main" id="{F7D561F3-22CF-39B3-E5E7-75FAC2099185}"/>
              </a:ext>
            </a:extLst>
          </p:cNvPr>
          <p:cNvGrpSpPr/>
          <p:nvPr/>
        </p:nvGrpSpPr>
        <p:grpSpPr>
          <a:xfrm>
            <a:off x="12977883" y="6290553"/>
            <a:ext cx="471240" cy="384120"/>
            <a:chOff x="12977883" y="6290553"/>
            <a:chExt cx="471240" cy="384120"/>
          </a:xfrm>
        </p:grpSpPr>
        <mc:AlternateContent xmlns:mc="http://schemas.openxmlformats.org/markup-compatibility/2006" xmlns:p14="http://schemas.microsoft.com/office/powerpoint/2010/main">
          <mc:Choice Requires="p14">
            <p:contentPart p14:bwMode="auto" r:id="rId529">
              <p14:nvContentPartPr>
                <p14:cNvPr id="397" name="Input penna 396">
                  <a:extLst>
                    <a:ext uri="{FF2B5EF4-FFF2-40B4-BE49-F238E27FC236}">
                      <a16:creationId xmlns:a16="http://schemas.microsoft.com/office/drawing/2014/main" id="{34237D9B-ADDC-C95B-A1A4-523A83C972C9}"/>
                    </a:ext>
                  </a:extLst>
                </p14:cNvPr>
                <p14:cNvContentPartPr/>
                <p14:nvPr/>
              </p14:nvContentPartPr>
              <p14:xfrm>
                <a:off x="12988683" y="6290553"/>
                <a:ext cx="141120" cy="208440"/>
              </p14:xfrm>
            </p:contentPart>
          </mc:Choice>
          <mc:Fallback xmlns="">
            <p:pic>
              <p:nvPicPr>
                <p:cNvPr id="397" name="Input penna 396">
                  <a:extLst>
                    <a:ext uri="{FF2B5EF4-FFF2-40B4-BE49-F238E27FC236}">
                      <a16:creationId xmlns:a16="http://schemas.microsoft.com/office/drawing/2014/main" id="{34237D9B-ADDC-C95B-A1A4-523A83C972C9}"/>
                    </a:ext>
                  </a:extLst>
                </p:cNvPr>
                <p:cNvPicPr/>
                <p:nvPr/>
              </p:nvPicPr>
              <p:blipFill>
                <a:blip r:embed="rId530"/>
                <a:stretch>
                  <a:fillRect/>
                </a:stretch>
              </p:blipFill>
              <p:spPr>
                <a:xfrm>
                  <a:off x="12982563" y="6284433"/>
                  <a:ext cx="153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98" name="Input penna 397">
                  <a:extLst>
                    <a:ext uri="{FF2B5EF4-FFF2-40B4-BE49-F238E27FC236}">
                      <a16:creationId xmlns:a16="http://schemas.microsoft.com/office/drawing/2014/main" id="{D55E1D6B-BC90-02FE-BC8A-D9DF9C826604}"/>
                    </a:ext>
                  </a:extLst>
                </p14:cNvPr>
                <p14:cNvContentPartPr/>
                <p14:nvPr/>
              </p14:nvContentPartPr>
              <p14:xfrm>
                <a:off x="13099563" y="6344913"/>
                <a:ext cx="156600" cy="162360"/>
              </p14:xfrm>
            </p:contentPart>
          </mc:Choice>
          <mc:Fallback xmlns="">
            <p:pic>
              <p:nvPicPr>
                <p:cNvPr id="398" name="Input penna 397">
                  <a:extLst>
                    <a:ext uri="{FF2B5EF4-FFF2-40B4-BE49-F238E27FC236}">
                      <a16:creationId xmlns:a16="http://schemas.microsoft.com/office/drawing/2014/main" id="{D55E1D6B-BC90-02FE-BC8A-D9DF9C826604}"/>
                    </a:ext>
                  </a:extLst>
                </p:cNvPr>
                <p:cNvPicPr/>
                <p:nvPr/>
              </p:nvPicPr>
              <p:blipFill>
                <a:blip r:embed="rId532"/>
                <a:stretch>
                  <a:fillRect/>
                </a:stretch>
              </p:blipFill>
              <p:spPr>
                <a:xfrm>
                  <a:off x="13093443" y="6338793"/>
                  <a:ext cx="168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08" name="Input penna 407">
                  <a:extLst>
                    <a:ext uri="{FF2B5EF4-FFF2-40B4-BE49-F238E27FC236}">
                      <a16:creationId xmlns:a16="http://schemas.microsoft.com/office/drawing/2014/main" id="{7275968C-B85A-5C9D-DC7F-F228FD0A19DD}"/>
                    </a:ext>
                  </a:extLst>
                </p14:cNvPr>
                <p14:cNvContentPartPr/>
                <p14:nvPr/>
              </p14:nvContentPartPr>
              <p14:xfrm>
                <a:off x="12977883" y="6569553"/>
                <a:ext cx="131760" cy="84600"/>
              </p14:xfrm>
            </p:contentPart>
          </mc:Choice>
          <mc:Fallback xmlns="">
            <p:pic>
              <p:nvPicPr>
                <p:cNvPr id="408" name="Input penna 407">
                  <a:extLst>
                    <a:ext uri="{FF2B5EF4-FFF2-40B4-BE49-F238E27FC236}">
                      <a16:creationId xmlns:a16="http://schemas.microsoft.com/office/drawing/2014/main" id="{7275968C-B85A-5C9D-DC7F-F228FD0A19DD}"/>
                    </a:ext>
                  </a:extLst>
                </p:cNvPr>
                <p:cNvPicPr/>
                <p:nvPr/>
              </p:nvPicPr>
              <p:blipFill>
                <a:blip r:embed="rId534"/>
                <a:stretch>
                  <a:fillRect/>
                </a:stretch>
              </p:blipFill>
              <p:spPr>
                <a:xfrm>
                  <a:off x="12971763" y="6563433"/>
                  <a:ext cx="144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09" name="Input penna 408">
                  <a:extLst>
                    <a:ext uri="{FF2B5EF4-FFF2-40B4-BE49-F238E27FC236}">
                      <a16:creationId xmlns:a16="http://schemas.microsoft.com/office/drawing/2014/main" id="{D8886D17-63C1-1352-1189-AB6BA51D9D21}"/>
                    </a:ext>
                  </a:extLst>
                </p14:cNvPr>
                <p14:cNvContentPartPr/>
                <p14:nvPr/>
              </p14:nvContentPartPr>
              <p14:xfrm>
                <a:off x="13374243" y="6599073"/>
                <a:ext cx="74880" cy="75600"/>
              </p14:xfrm>
            </p:contentPart>
          </mc:Choice>
          <mc:Fallback xmlns="">
            <p:pic>
              <p:nvPicPr>
                <p:cNvPr id="409" name="Input penna 408">
                  <a:extLst>
                    <a:ext uri="{FF2B5EF4-FFF2-40B4-BE49-F238E27FC236}">
                      <a16:creationId xmlns:a16="http://schemas.microsoft.com/office/drawing/2014/main" id="{D8886D17-63C1-1352-1189-AB6BA51D9D21}"/>
                    </a:ext>
                  </a:extLst>
                </p:cNvPr>
                <p:cNvPicPr/>
                <p:nvPr/>
              </p:nvPicPr>
              <p:blipFill>
                <a:blip r:embed="rId536"/>
                <a:stretch>
                  <a:fillRect/>
                </a:stretch>
              </p:blipFill>
              <p:spPr>
                <a:xfrm>
                  <a:off x="13368123" y="6592953"/>
                  <a:ext cx="87120" cy="8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7">
            <p14:nvContentPartPr>
              <p14:cNvPr id="371" name="Input penna 370">
                <a:extLst>
                  <a:ext uri="{FF2B5EF4-FFF2-40B4-BE49-F238E27FC236}">
                    <a16:creationId xmlns:a16="http://schemas.microsoft.com/office/drawing/2014/main" id="{C7B7AD0A-F7CC-7902-4B9A-0B0FE7482FC7}"/>
                  </a:ext>
                </a:extLst>
              </p14:cNvPr>
              <p14:cNvContentPartPr/>
              <p14:nvPr/>
            </p14:nvContentPartPr>
            <p14:xfrm>
              <a:off x="11125683" y="7116393"/>
              <a:ext cx="135360" cy="277920"/>
            </p14:xfrm>
          </p:contentPart>
        </mc:Choice>
        <mc:Fallback xmlns="">
          <p:pic>
            <p:nvPicPr>
              <p:cNvPr id="371" name="Input penna 370">
                <a:extLst>
                  <a:ext uri="{FF2B5EF4-FFF2-40B4-BE49-F238E27FC236}">
                    <a16:creationId xmlns:a16="http://schemas.microsoft.com/office/drawing/2014/main" id="{C7B7AD0A-F7CC-7902-4B9A-0B0FE7482FC7}"/>
                  </a:ext>
                </a:extLst>
              </p:cNvPr>
              <p:cNvPicPr/>
              <p:nvPr/>
            </p:nvPicPr>
            <p:blipFill>
              <a:blip r:embed="rId538"/>
              <a:stretch>
                <a:fillRect/>
              </a:stretch>
            </p:blipFill>
            <p:spPr>
              <a:xfrm>
                <a:off x="11119563" y="7110273"/>
                <a:ext cx="1476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72" name="Input penna 371">
                <a:extLst>
                  <a:ext uri="{FF2B5EF4-FFF2-40B4-BE49-F238E27FC236}">
                    <a16:creationId xmlns:a16="http://schemas.microsoft.com/office/drawing/2014/main" id="{5D030462-82D2-B0E0-F891-8E9990ECB45D}"/>
                  </a:ext>
                </a:extLst>
              </p14:cNvPr>
              <p14:cNvContentPartPr/>
              <p14:nvPr/>
            </p14:nvContentPartPr>
            <p14:xfrm>
              <a:off x="11468763" y="6631833"/>
              <a:ext cx="44280" cy="225720"/>
            </p14:xfrm>
          </p:contentPart>
        </mc:Choice>
        <mc:Fallback xmlns="">
          <p:pic>
            <p:nvPicPr>
              <p:cNvPr id="372" name="Input penna 371">
                <a:extLst>
                  <a:ext uri="{FF2B5EF4-FFF2-40B4-BE49-F238E27FC236}">
                    <a16:creationId xmlns:a16="http://schemas.microsoft.com/office/drawing/2014/main" id="{5D030462-82D2-B0E0-F891-8E9990ECB45D}"/>
                  </a:ext>
                </a:extLst>
              </p:cNvPr>
              <p:cNvPicPr/>
              <p:nvPr/>
            </p:nvPicPr>
            <p:blipFill>
              <a:blip r:embed="rId540"/>
              <a:stretch>
                <a:fillRect/>
              </a:stretch>
            </p:blipFill>
            <p:spPr>
              <a:xfrm>
                <a:off x="11462643" y="6625713"/>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73" name="Input penna 372">
                <a:extLst>
                  <a:ext uri="{FF2B5EF4-FFF2-40B4-BE49-F238E27FC236}">
                    <a16:creationId xmlns:a16="http://schemas.microsoft.com/office/drawing/2014/main" id="{1FFC4358-45B2-47F8-B4D8-66DE9C93ACB1}"/>
                  </a:ext>
                </a:extLst>
              </p14:cNvPr>
              <p14:cNvContentPartPr/>
              <p14:nvPr/>
            </p14:nvContentPartPr>
            <p14:xfrm>
              <a:off x="11598363" y="6631833"/>
              <a:ext cx="144000" cy="265680"/>
            </p14:xfrm>
          </p:contentPart>
        </mc:Choice>
        <mc:Fallback xmlns="">
          <p:pic>
            <p:nvPicPr>
              <p:cNvPr id="373" name="Input penna 372">
                <a:extLst>
                  <a:ext uri="{FF2B5EF4-FFF2-40B4-BE49-F238E27FC236}">
                    <a16:creationId xmlns:a16="http://schemas.microsoft.com/office/drawing/2014/main" id="{1FFC4358-45B2-47F8-B4D8-66DE9C93ACB1}"/>
                  </a:ext>
                </a:extLst>
              </p:cNvPr>
              <p:cNvPicPr/>
              <p:nvPr/>
            </p:nvPicPr>
            <p:blipFill>
              <a:blip r:embed="rId542"/>
              <a:stretch>
                <a:fillRect/>
              </a:stretch>
            </p:blipFill>
            <p:spPr>
              <a:xfrm>
                <a:off x="11592243" y="6625713"/>
                <a:ext cx="156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74" name="Input penna 373">
                <a:extLst>
                  <a:ext uri="{FF2B5EF4-FFF2-40B4-BE49-F238E27FC236}">
                    <a16:creationId xmlns:a16="http://schemas.microsoft.com/office/drawing/2014/main" id="{17142FD0-CE82-D425-EF33-AF2BEA455542}"/>
                  </a:ext>
                </a:extLst>
              </p14:cNvPr>
              <p14:cNvContentPartPr/>
              <p14:nvPr/>
            </p14:nvContentPartPr>
            <p14:xfrm>
              <a:off x="12150963" y="6676113"/>
              <a:ext cx="45000" cy="197640"/>
            </p14:xfrm>
          </p:contentPart>
        </mc:Choice>
        <mc:Fallback xmlns="">
          <p:pic>
            <p:nvPicPr>
              <p:cNvPr id="374" name="Input penna 373">
                <a:extLst>
                  <a:ext uri="{FF2B5EF4-FFF2-40B4-BE49-F238E27FC236}">
                    <a16:creationId xmlns:a16="http://schemas.microsoft.com/office/drawing/2014/main" id="{17142FD0-CE82-D425-EF33-AF2BEA455542}"/>
                  </a:ext>
                </a:extLst>
              </p:cNvPr>
              <p:cNvPicPr/>
              <p:nvPr/>
            </p:nvPicPr>
            <p:blipFill>
              <a:blip r:embed="rId544"/>
              <a:stretch>
                <a:fillRect/>
              </a:stretch>
            </p:blipFill>
            <p:spPr>
              <a:xfrm>
                <a:off x="12144843" y="6669993"/>
                <a:ext cx="57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75" name="Input penna 374">
                <a:extLst>
                  <a:ext uri="{FF2B5EF4-FFF2-40B4-BE49-F238E27FC236}">
                    <a16:creationId xmlns:a16="http://schemas.microsoft.com/office/drawing/2014/main" id="{3C0F78D6-E842-6155-B922-4051812D280A}"/>
                  </a:ext>
                </a:extLst>
              </p14:cNvPr>
              <p14:cNvContentPartPr/>
              <p14:nvPr/>
            </p14:nvContentPartPr>
            <p14:xfrm>
              <a:off x="12305763" y="6708153"/>
              <a:ext cx="124560" cy="218160"/>
            </p14:xfrm>
          </p:contentPart>
        </mc:Choice>
        <mc:Fallback xmlns="">
          <p:pic>
            <p:nvPicPr>
              <p:cNvPr id="375" name="Input penna 374">
                <a:extLst>
                  <a:ext uri="{FF2B5EF4-FFF2-40B4-BE49-F238E27FC236}">
                    <a16:creationId xmlns:a16="http://schemas.microsoft.com/office/drawing/2014/main" id="{3C0F78D6-E842-6155-B922-4051812D280A}"/>
                  </a:ext>
                </a:extLst>
              </p:cNvPr>
              <p:cNvPicPr/>
              <p:nvPr/>
            </p:nvPicPr>
            <p:blipFill>
              <a:blip r:embed="rId546"/>
              <a:stretch>
                <a:fillRect/>
              </a:stretch>
            </p:blipFill>
            <p:spPr>
              <a:xfrm>
                <a:off x="12299643" y="6702033"/>
                <a:ext cx="1368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02" name="Input penna 401">
                <a:extLst>
                  <a:ext uri="{FF2B5EF4-FFF2-40B4-BE49-F238E27FC236}">
                    <a16:creationId xmlns:a16="http://schemas.microsoft.com/office/drawing/2014/main" id="{889B600E-83D9-2627-AA91-60CD14B95E72}"/>
                  </a:ext>
                </a:extLst>
              </p14:cNvPr>
              <p14:cNvContentPartPr/>
              <p14:nvPr/>
            </p14:nvContentPartPr>
            <p14:xfrm>
              <a:off x="11900763" y="6213513"/>
              <a:ext cx="117720" cy="200160"/>
            </p14:xfrm>
          </p:contentPart>
        </mc:Choice>
        <mc:Fallback xmlns="">
          <p:pic>
            <p:nvPicPr>
              <p:cNvPr id="402" name="Input penna 401">
                <a:extLst>
                  <a:ext uri="{FF2B5EF4-FFF2-40B4-BE49-F238E27FC236}">
                    <a16:creationId xmlns:a16="http://schemas.microsoft.com/office/drawing/2014/main" id="{889B600E-83D9-2627-AA91-60CD14B95E72}"/>
                  </a:ext>
                </a:extLst>
              </p:cNvPr>
              <p:cNvPicPr/>
              <p:nvPr/>
            </p:nvPicPr>
            <p:blipFill>
              <a:blip r:embed="rId548"/>
              <a:stretch>
                <a:fillRect/>
              </a:stretch>
            </p:blipFill>
            <p:spPr>
              <a:xfrm>
                <a:off x="11894643" y="6207393"/>
                <a:ext cx="129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03" name="Input penna 402">
                <a:extLst>
                  <a:ext uri="{FF2B5EF4-FFF2-40B4-BE49-F238E27FC236}">
                    <a16:creationId xmlns:a16="http://schemas.microsoft.com/office/drawing/2014/main" id="{3B622B7E-14A2-081A-B57B-9B3A864B7D9E}"/>
                  </a:ext>
                </a:extLst>
              </p14:cNvPr>
              <p14:cNvContentPartPr/>
              <p14:nvPr/>
            </p14:nvContentPartPr>
            <p14:xfrm>
              <a:off x="12108123" y="6257793"/>
              <a:ext cx="134640" cy="101880"/>
            </p14:xfrm>
          </p:contentPart>
        </mc:Choice>
        <mc:Fallback xmlns="">
          <p:pic>
            <p:nvPicPr>
              <p:cNvPr id="403" name="Input penna 402">
                <a:extLst>
                  <a:ext uri="{FF2B5EF4-FFF2-40B4-BE49-F238E27FC236}">
                    <a16:creationId xmlns:a16="http://schemas.microsoft.com/office/drawing/2014/main" id="{3B622B7E-14A2-081A-B57B-9B3A864B7D9E}"/>
                  </a:ext>
                </a:extLst>
              </p:cNvPr>
              <p:cNvPicPr/>
              <p:nvPr/>
            </p:nvPicPr>
            <p:blipFill>
              <a:blip r:embed="rId550"/>
              <a:stretch>
                <a:fillRect/>
              </a:stretch>
            </p:blipFill>
            <p:spPr>
              <a:xfrm>
                <a:off x="12102003" y="6251673"/>
                <a:ext cx="146880" cy="114120"/>
              </a:xfrm>
              <a:prstGeom prst="rect">
                <a:avLst/>
              </a:prstGeom>
            </p:spPr>
          </p:pic>
        </mc:Fallback>
      </mc:AlternateContent>
      <p:grpSp>
        <p:nvGrpSpPr>
          <p:cNvPr id="413" name="Gruppo 412">
            <a:extLst>
              <a:ext uri="{FF2B5EF4-FFF2-40B4-BE49-F238E27FC236}">
                <a16:creationId xmlns:a16="http://schemas.microsoft.com/office/drawing/2014/main" id="{66A6DD87-608F-FF08-B4C5-7B9CF7930009}"/>
              </a:ext>
            </a:extLst>
          </p:cNvPr>
          <p:cNvGrpSpPr/>
          <p:nvPr/>
        </p:nvGrpSpPr>
        <p:grpSpPr>
          <a:xfrm>
            <a:off x="12228363" y="5750913"/>
            <a:ext cx="822960" cy="385560"/>
            <a:chOff x="12228363" y="5750913"/>
            <a:chExt cx="822960" cy="385560"/>
          </a:xfrm>
        </p:grpSpPr>
        <mc:AlternateContent xmlns:mc="http://schemas.openxmlformats.org/markup-compatibility/2006" xmlns:p14="http://schemas.microsoft.com/office/powerpoint/2010/main">
          <mc:Choice Requires="p14">
            <p:contentPart p14:bwMode="auto" r:id="rId551">
              <p14:nvContentPartPr>
                <p14:cNvPr id="401" name="Input penna 400">
                  <a:extLst>
                    <a:ext uri="{FF2B5EF4-FFF2-40B4-BE49-F238E27FC236}">
                      <a16:creationId xmlns:a16="http://schemas.microsoft.com/office/drawing/2014/main" id="{D6C578F1-1E39-5660-7FB5-E491B753532E}"/>
                    </a:ext>
                  </a:extLst>
                </p14:cNvPr>
                <p14:cNvContentPartPr/>
                <p14:nvPr/>
              </p14:nvContentPartPr>
              <p14:xfrm>
                <a:off x="12600243" y="5773593"/>
                <a:ext cx="128880" cy="172080"/>
              </p14:xfrm>
            </p:contentPart>
          </mc:Choice>
          <mc:Fallback xmlns="">
            <p:pic>
              <p:nvPicPr>
                <p:cNvPr id="401" name="Input penna 400">
                  <a:extLst>
                    <a:ext uri="{FF2B5EF4-FFF2-40B4-BE49-F238E27FC236}">
                      <a16:creationId xmlns:a16="http://schemas.microsoft.com/office/drawing/2014/main" id="{D6C578F1-1E39-5660-7FB5-E491B753532E}"/>
                    </a:ext>
                  </a:extLst>
                </p:cNvPr>
                <p:cNvPicPr/>
                <p:nvPr/>
              </p:nvPicPr>
              <p:blipFill>
                <a:blip r:embed="rId552"/>
                <a:stretch>
                  <a:fillRect/>
                </a:stretch>
              </p:blipFill>
              <p:spPr>
                <a:xfrm>
                  <a:off x="12594123" y="5767473"/>
                  <a:ext cx="141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05" name="Input penna 404">
                  <a:extLst>
                    <a:ext uri="{FF2B5EF4-FFF2-40B4-BE49-F238E27FC236}">
                      <a16:creationId xmlns:a16="http://schemas.microsoft.com/office/drawing/2014/main" id="{1D77AF0C-F685-F53F-EA85-67B2B17AF1FF}"/>
                    </a:ext>
                  </a:extLst>
                </p14:cNvPr>
                <p14:cNvContentPartPr/>
                <p14:nvPr/>
              </p14:nvContentPartPr>
              <p14:xfrm>
                <a:off x="12889683" y="6047913"/>
                <a:ext cx="161640" cy="75600"/>
              </p14:xfrm>
            </p:contentPart>
          </mc:Choice>
          <mc:Fallback xmlns="">
            <p:pic>
              <p:nvPicPr>
                <p:cNvPr id="405" name="Input penna 404">
                  <a:extLst>
                    <a:ext uri="{FF2B5EF4-FFF2-40B4-BE49-F238E27FC236}">
                      <a16:creationId xmlns:a16="http://schemas.microsoft.com/office/drawing/2014/main" id="{1D77AF0C-F685-F53F-EA85-67B2B17AF1FF}"/>
                    </a:ext>
                  </a:extLst>
                </p:cNvPr>
                <p:cNvPicPr/>
                <p:nvPr/>
              </p:nvPicPr>
              <p:blipFill>
                <a:blip r:embed="rId554"/>
                <a:stretch>
                  <a:fillRect/>
                </a:stretch>
              </p:blipFill>
              <p:spPr>
                <a:xfrm>
                  <a:off x="12883563" y="6041793"/>
                  <a:ext cx="173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00" name="Input penna 399">
                  <a:extLst>
                    <a:ext uri="{FF2B5EF4-FFF2-40B4-BE49-F238E27FC236}">
                      <a16:creationId xmlns:a16="http://schemas.microsoft.com/office/drawing/2014/main" id="{18E5C651-973A-609B-AD6B-5AD07CCD7D00}"/>
                    </a:ext>
                  </a:extLst>
                </p14:cNvPr>
                <p14:cNvContentPartPr/>
                <p14:nvPr/>
              </p14:nvContentPartPr>
              <p14:xfrm>
                <a:off x="12329883" y="5750913"/>
                <a:ext cx="110880" cy="185400"/>
              </p14:xfrm>
            </p:contentPart>
          </mc:Choice>
          <mc:Fallback xmlns="">
            <p:pic>
              <p:nvPicPr>
                <p:cNvPr id="400" name="Input penna 399">
                  <a:extLst>
                    <a:ext uri="{FF2B5EF4-FFF2-40B4-BE49-F238E27FC236}">
                      <a16:creationId xmlns:a16="http://schemas.microsoft.com/office/drawing/2014/main" id="{18E5C651-973A-609B-AD6B-5AD07CCD7D00}"/>
                    </a:ext>
                  </a:extLst>
                </p:cNvPr>
                <p:cNvPicPr/>
                <p:nvPr/>
              </p:nvPicPr>
              <p:blipFill>
                <a:blip r:embed="rId556"/>
                <a:stretch>
                  <a:fillRect/>
                </a:stretch>
              </p:blipFill>
              <p:spPr>
                <a:xfrm>
                  <a:off x="12323763" y="5744793"/>
                  <a:ext cx="123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04" name="Input penna 403">
                  <a:extLst>
                    <a:ext uri="{FF2B5EF4-FFF2-40B4-BE49-F238E27FC236}">
                      <a16:creationId xmlns:a16="http://schemas.microsoft.com/office/drawing/2014/main" id="{DC701F4B-B9D9-C53B-11D0-B3D8F121AF85}"/>
                    </a:ext>
                  </a:extLst>
                </p14:cNvPr>
                <p14:cNvContentPartPr/>
                <p14:nvPr/>
              </p14:nvContentPartPr>
              <p14:xfrm>
                <a:off x="12228363" y="6018753"/>
                <a:ext cx="135720" cy="117720"/>
              </p14:xfrm>
            </p:contentPart>
          </mc:Choice>
          <mc:Fallback xmlns="">
            <p:pic>
              <p:nvPicPr>
                <p:cNvPr id="404" name="Input penna 403">
                  <a:extLst>
                    <a:ext uri="{FF2B5EF4-FFF2-40B4-BE49-F238E27FC236}">
                      <a16:creationId xmlns:a16="http://schemas.microsoft.com/office/drawing/2014/main" id="{DC701F4B-B9D9-C53B-11D0-B3D8F121AF85}"/>
                    </a:ext>
                  </a:extLst>
                </p:cNvPr>
                <p:cNvPicPr/>
                <p:nvPr/>
              </p:nvPicPr>
              <p:blipFill>
                <a:blip r:embed="rId558"/>
                <a:stretch>
                  <a:fillRect/>
                </a:stretch>
              </p:blipFill>
              <p:spPr>
                <a:xfrm>
                  <a:off x="12222243" y="6012633"/>
                  <a:ext cx="147960" cy="12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9">
            <p14:nvContentPartPr>
              <p14:cNvPr id="406" name="Input penna 405">
                <a:extLst>
                  <a:ext uri="{FF2B5EF4-FFF2-40B4-BE49-F238E27FC236}">
                    <a16:creationId xmlns:a16="http://schemas.microsoft.com/office/drawing/2014/main" id="{C42991B5-F3E3-ECEF-B091-D0EAB5C478BA}"/>
                  </a:ext>
                </a:extLst>
              </p14:cNvPr>
              <p14:cNvContentPartPr/>
              <p14:nvPr/>
            </p14:nvContentPartPr>
            <p14:xfrm>
              <a:off x="11776923" y="6462993"/>
              <a:ext cx="175320" cy="124920"/>
            </p14:xfrm>
          </p:contentPart>
        </mc:Choice>
        <mc:Fallback xmlns="">
          <p:pic>
            <p:nvPicPr>
              <p:cNvPr id="406" name="Input penna 405">
                <a:extLst>
                  <a:ext uri="{FF2B5EF4-FFF2-40B4-BE49-F238E27FC236}">
                    <a16:creationId xmlns:a16="http://schemas.microsoft.com/office/drawing/2014/main" id="{C42991B5-F3E3-ECEF-B091-D0EAB5C478BA}"/>
                  </a:ext>
                </a:extLst>
              </p:cNvPr>
              <p:cNvPicPr/>
              <p:nvPr/>
            </p:nvPicPr>
            <p:blipFill>
              <a:blip r:embed="rId560"/>
              <a:stretch>
                <a:fillRect/>
              </a:stretch>
            </p:blipFill>
            <p:spPr>
              <a:xfrm>
                <a:off x="11770803" y="6456873"/>
                <a:ext cx="18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7" name="Input penna 406">
                <a:extLst>
                  <a:ext uri="{FF2B5EF4-FFF2-40B4-BE49-F238E27FC236}">
                    <a16:creationId xmlns:a16="http://schemas.microsoft.com/office/drawing/2014/main" id="{5572DEF0-4986-9FAA-A29E-A2ACE211681A}"/>
                  </a:ext>
                </a:extLst>
              </p14:cNvPr>
              <p14:cNvContentPartPr/>
              <p14:nvPr/>
            </p14:nvContentPartPr>
            <p14:xfrm>
              <a:off x="12272643" y="6522033"/>
              <a:ext cx="72000" cy="70920"/>
            </p14:xfrm>
          </p:contentPart>
        </mc:Choice>
        <mc:Fallback xmlns="">
          <p:pic>
            <p:nvPicPr>
              <p:cNvPr id="407" name="Input penna 406">
                <a:extLst>
                  <a:ext uri="{FF2B5EF4-FFF2-40B4-BE49-F238E27FC236}">
                    <a16:creationId xmlns:a16="http://schemas.microsoft.com/office/drawing/2014/main" id="{5572DEF0-4986-9FAA-A29E-A2ACE211681A}"/>
                  </a:ext>
                </a:extLst>
              </p:cNvPr>
              <p:cNvPicPr/>
              <p:nvPr/>
            </p:nvPicPr>
            <p:blipFill>
              <a:blip r:embed="rId562"/>
              <a:stretch>
                <a:fillRect/>
              </a:stretch>
            </p:blipFill>
            <p:spPr>
              <a:xfrm>
                <a:off x="12266523" y="6515913"/>
                <a:ext cx="84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10" name="Input penna 409">
                <a:extLst>
                  <a:ext uri="{FF2B5EF4-FFF2-40B4-BE49-F238E27FC236}">
                    <a16:creationId xmlns:a16="http://schemas.microsoft.com/office/drawing/2014/main" id="{6DA6636E-8829-04E2-8721-095823F9801F}"/>
                  </a:ext>
                </a:extLst>
              </p14:cNvPr>
              <p14:cNvContentPartPr/>
              <p14:nvPr/>
            </p14:nvContentPartPr>
            <p14:xfrm>
              <a:off x="11394963" y="6978873"/>
              <a:ext cx="136440" cy="137880"/>
            </p14:xfrm>
          </p:contentPart>
        </mc:Choice>
        <mc:Fallback xmlns="">
          <p:pic>
            <p:nvPicPr>
              <p:cNvPr id="410" name="Input penna 409">
                <a:extLst>
                  <a:ext uri="{FF2B5EF4-FFF2-40B4-BE49-F238E27FC236}">
                    <a16:creationId xmlns:a16="http://schemas.microsoft.com/office/drawing/2014/main" id="{6DA6636E-8829-04E2-8721-095823F9801F}"/>
                  </a:ext>
                </a:extLst>
              </p:cNvPr>
              <p:cNvPicPr/>
              <p:nvPr/>
            </p:nvPicPr>
            <p:blipFill>
              <a:blip r:embed="rId564"/>
              <a:stretch>
                <a:fillRect/>
              </a:stretch>
            </p:blipFill>
            <p:spPr>
              <a:xfrm>
                <a:off x="11388843" y="6972753"/>
                <a:ext cx="148680" cy="150120"/>
              </a:xfrm>
              <a:prstGeom prst="rect">
                <a:avLst/>
              </a:prstGeom>
            </p:spPr>
          </p:pic>
        </mc:Fallback>
      </mc:AlternateContent>
      <p:grpSp>
        <p:nvGrpSpPr>
          <p:cNvPr id="417" name="Gruppo 416">
            <a:extLst>
              <a:ext uri="{FF2B5EF4-FFF2-40B4-BE49-F238E27FC236}">
                <a16:creationId xmlns:a16="http://schemas.microsoft.com/office/drawing/2014/main" id="{31416EC8-8A8B-2DDD-03AB-27EBC550B2A4}"/>
              </a:ext>
            </a:extLst>
          </p:cNvPr>
          <p:cNvGrpSpPr/>
          <p:nvPr/>
        </p:nvGrpSpPr>
        <p:grpSpPr>
          <a:xfrm>
            <a:off x="4681323" y="3832833"/>
            <a:ext cx="2890800" cy="1015200"/>
            <a:chOff x="4681323" y="3832833"/>
            <a:chExt cx="2890800" cy="1015200"/>
          </a:xfrm>
        </p:grpSpPr>
        <mc:AlternateContent xmlns:mc="http://schemas.openxmlformats.org/markup-compatibility/2006" xmlns:p14="http://schemas.microsoft.com/office/powerpoint/2010/main">
          <mc:Choice Requires="p14">
            <p:contentPart p14:bwMode="auto" r:id="rId565">
              <p14:nvContentPartPr>
                <p14:cNvPr id="101" name="Input penna 100">
                  <a:extLst>
                    <a:ext uri="{FF2B5EF4-FFF2-40B4-BE49-F238E27FC236}">
                      <a16:creationId xmlns:a16="http://schemas.microsoft.com/office/drawing/2014/main" id="{F21B05CF-11CF-08D0-AF5D-7068DA96D4A8}"/>
                    </a:ext>
                  </a:extLst>
                </p14:cNvPr>
                <p14:cNvContentPartPr/>
                <p14:nvPr/>
              </p14:nvContentPartPr>
              <p14:xfrm>
                <a:off x="4704003" y="3832833"/>
                <a:ext cx="178560" cy="253440"/>
              </p14:xfrm>
            </p:contentPart>
          </mc:Choice>
          <mc:Fallback xmlns="">
            <p:pic>
              <p:nvPicPr>
                <p:cNvPr id="101" name="Input penna 100">
                  <a:extLst>
                    <a:ext uri="{FF2B5EF4-FFF2-40B4-BE49-F238E27FC236}">
                      <a16:creationId xmlns:a16="http://schemas.microsoft.com/office/drawing/2014/main" id="{F21B05CF-11CF-08D0-AF5D-7068DA96D4A8}"/>
                    </a:ext>
                  </a:extLst>
                </p:cNvPr>
                <p:cNvPicPr/>
                <p:nvPr/>
              </p:nvPicPr>
              <p:blipFill>
                <a:blip r:embed="rId566"/>
                <a:stretch>
                  <a:fillRect/>
                </a:stretch>
              </p:blipFill>
              <p:spPr>
                <a:xfrm>
                  <a:off x="4697883" y="3826713"/>
                  <a:ext cx="1908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102" name="Input penna 101">
                  <a:extLst>
                    <a:ext uri="{FF2B5EF4-FFF2-40B4-BE49-F238E27FC236}">
                      <a16:creationId xmlns:a16="http://schemas.microsoft.com/office/drawing/2014/main" id="{008D5FB1-D294-7EA5-67FA-CFB5E4A62EAD}"/>
                    </a:ext>
                  </a:extLst>
                </p14:cNvPr>
                <p14:cNvContentPartPr/>
                <p14:nvPr/>
              </p14:nvContentPartPr>
              <p14:xfrm>
                <a:off x="4681323" y="4043073"/>
                <a:ext cx="399240" cy="210600"/>
              </p14:xfrm>
            </p:contentPart>
          </mc:Choice>
          <mc:Fallback xmlns="">
            <p:pic>
              <p:nvPicPr>
                <p:cNvPr id="102" name="Input penna 101">
                  <a:extLst>
                    <a:ext uri="{FF2B5EF4-FFF2-40B4-BE49-F238E27FC236}">
                      <a16:creationId xmlns:a16="http://schemas.microsoft.com/office/drawing/2014/main" id="{008D5FB1-D294-7EA5-67FA-CFB5E4A62EAD}"/>
                    </a:ext>
                  </a:extLst>
                </p:cNvPr>
                <p:cNvPicPr/>
                <p:nvPr/>
              </p:nvPicPr>
              <p:blipFill>
                <a:blip r:embed="rId568"/>
                <a:stretch>
                  <a:fillRect/>
                </a:stretch>
              </p:blipFill>
              <p:spPr>
                <a:xfrm>
                  <a:off x="4675203" y="4036953"/>
                  <a:ext cx="411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03" name="Input penna 102">
                  <a:extLst>
                    <a:ext uri="{FF2B5EF4-FFF2-40B4-BE49-F238E27FC236}">
                      <a16:creationId xmlns:a16="http://schemas.microsoft.com/office/drawing/2014/main" id="{462AE363-BCA5-6A35-861E-79B8AA02111E}"/>
                    </a:ext>
                  </a:extLst>
                </p14:cNvPr>
                <p14:cNvContentPartPr/>
                <p14:nvPr/>
              </p14:nvContentPartPr>
              <p14:xfrm>
                <a:off x="5016123" y="4175193"/>
                <a:ext cx="226800" cy="366840"/>
              </p14:xfrm>
            </p:contentPart>
          </mc:Choice>
          <mc:Fallback xmlns="">
            <p:pic>
              <p:nvPicPr>
                <p:cNvPr id="103" name="Input penna 102">
                  <a:extLst>
                    <a:ext uri="{FF2B5EF4-FFF2-40B4-BE49-F238E27FC236}">
                      <a16:creationId xmlns:a16="http://schemas.microsoft.com/office/drawing/2014/main" id="{462AE363-BCA5-6A35-861E-79B8AA02111E}"/>
                    </a:ext>
                  </a:extLst>
                </p:cNvPr>
                <p:cNvPicPr/>
                <p:nvPr/>
              </p:nvPicPr>
              <p:blipFill>
                <a:blip r:embed="rId570"/>
                <a:stretch>
                  <a:fillRect/>
                </a:stretch>
              </p:blipFill>
              <p:spPr>
                <a:xfrm>
                  <a:off x="5010003" y="4169073"/>
                  <a:ext cx="2390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04" name="Input penna 103">
                  <a:extLst>
                    <a:ext uri="{FF2B5EF4-FFF2-40B4-BE49-F238E27FC236}">
                      <a16:creationId xmlns:a16="http://schemas.microsoft.com/office/drawing/2014/main" id="{B2180E78-487E-60DA-856B-30D25C511703}"/>
                    </a:ext>
                  </a:extLst>
                </p14:cNvPr>
                <p14:cNvContentPartPr/>
                <p14:nvPr/>
              </p14:nvContentPartPr>
              <p14:xfrm>
                <a:off x="5268123" y="4130913"/>
                <a:ext cx="129960" cy="285840"/>
              </p14:xfrm>
            </p:contentPart>
          </mc:Choice>
          <mc:Fallback xmlns="">
            <p:pic>
              <p:nvPicPr>
                <p:cNvPr id="104" name="Input penna 103">
                  <a:extLst>
                    <a:ext uri="{FF2B5EF4-FFF2-40B4-BE49-F238E27FC236}">
                      <a16:creationId xmlns:a16="http://schemas.microsoft.com/office/drawing/2014/main" id="{B2180E78-487E-60DA-856B-30D25C511703}"/>
                    </a:ext>
                  </a:extLst>
                </p:cNvPr>
                <p:cNvPicPr/>
                <p:nvPr/>
              </p:nvPicPr>
              <p:blipFill>
                <a:blip r:embed="rId572"/>
                <a:stretch>
                  <a:fillRect/>
                </a:stretch>
              </p:blipFill>
              <p:spPr>
                <a:xfrm>
                  <a:off x="5262003" y="4124793"/>
                  <a:ext cx="1422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05" name="Input penna 104">
                  <a:extLst>
                    <a:ext uri="{FF2B5EF4-FFF2-40B4-BE49-F238E27FC236}">
                      <a16:creationId xmlns:a16="http://schemas.microsoft.com/office/drawing/2014/main" id="{64518A66-0C62-E3F6-6A7B-B1FC98B6EE03}"/>
                    </a:ext>
                  </a:extLst>
                </p14:cNvPr>
                <p14:cNvContentPartPr/>
                <p14:nvPr/>
              </p14:nvContentPartPr>
              <p14:xfrm>
                <a:off x="5409603" y="4349793"/>
                <a:ext cx="130680" cy="140040"/>
              </p14:xfrm>
            </p:contentPart>
          </mc:Choice>
          <mc:Fallback xmlns="">
            <p:pic>
              <p:nvPicPr>
                <p:cNvPr id="105" name="Input penna 104">
                  <a:extLst>
                    <a:ext uri="{FF2B5EF4-FFF2-40B4-BE49-F238E27FC236}">
                      <a16:creationId xmlns:a16="http://schemas.microsoft.com/office/drawing/2014/main" id="{64518A66-0C62-E3F6-6A7B-B1FC98B6EE03}"/>
                    </a:ext>
                  </a:extLst>
                </p:cNvPr>
                <p:cNvPicPr/>
                <p:nvPr/>
              </p:nvPicPr>
              <p:blipFill>
                <a:blip r:embed="rId574"/>
                <a:stretch>
                  <a:fillRect/>
                </a:stretch>
              </p:blipFill>
              <p:spPr>
                <a:xfrm>
                  <a:off x="5403483" y="4343673"/>
                  <a:ext cx="142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06" name="Input penna 105">
                  <a:extLst>
                    <a:ext uri="{FF2B5EF4-FFF2-40B4-BE49-F238E27FC236}">
                      <a16:creationId xmlns:a16="http://schemas.microsoft.com/office/drawing/2014/main" id="{D04C84B5-1C7B-0271-DECB-CBFDD93645CC}"/>
                    </a:ext>
                  </a:extLst>
                </p14:cNvPr>
                <p14:cNvContentPartPr/>
                <p14:nvPr/>
              </p14:nvContentPartPr>
              <p14:xfrm>
                <a:off x="5606163" y="4417473"/>
                <a:ext cx="239760" cy="135000"/>
              </p14:xfrm>
            </p:contentPart>
          </mc:Choice>
          <mc:Fallback xmlns="">
            <p:pic>
              <p:nvPicPr>
                <p:cNvPr id="106" name="Input penna 105">
                  <a:extLst>
                    <a:ext uri="{FF2B5EF4-FFF2-40B4-BE49-F238E27FC236}">
                      <a16:creationId xmlns:a16="http://schemas.microsoft.com/office/drawing/2014/main" id="{D04C84B5-1C7B-0271-DECB-CBFDD93645CC}"/>
                    </a:ext>
                  </a:extLst>
                </p:cNvPr>
                <p:cNvPicPr/>
                <p:nvPr/>
              </p:nvPicPr>
              <p:blipFill>
                <a:blip r:embed="rId576"/>
                <a:stretch>
                  <a:fillRect/>
                </a:stretch>
              </p:blipFill>
              <p:spPr>
                <a:xfrm>
                  <a:off x="5600043" y="4411353"/>
                  <a:ext cx="252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07" name="Input penna 106">
                  <a:extLst>
                    <a:ext uri="{FF2B5EF4-FFF2-40B4-BE49-F238E27FC236}">
                      <a16:creationId xmlns:a16="http://schemas.microsoft.com/office/drawing/2014/main" id="{33B243FB-98C2-76D1-3228-808B315111AC}"/>
                    </a:ext>
                  </a:extLst>
                </p14:cNvPr>
                <p14:cNvContentPartPr/>
                <p14:nvPr/>
              </p14:nvContentPartPr>
              <p14:xfrm>
                <a:off x="5827923" y="4417473"/>
                <a:ext cx="121320" cy="252720"/>
              </p14:xfrm>
            </p:contentPart>
          </mc:Choice>
          <mc:Fallback xmlns="">
            <p:pic>
              <p:nvPicPr>
                <p:cNvPr id="107" name="Input penna 106">
                  <a:extLst>
                    <a:ext uri="{FF2B5EF4-FFF2-40B4-BE49-F238E27FC236}">
                      <a16:creationId xmlns:a16="http://schemas.microsoft.com/office/drawing/2014/main" id="{33B243FB-98C2-76D1-3228-808B315111AC}"/>
                    </a:ext>
                  </a:extLst>
                </p:cNvPr>
                <p:cNvPicPr/>
                <p:nvPr/>
              </p:nvPicPr>
              <p:blipFill>
                <a:blip r:embed="rId578"/>
                <a:stretch>
                  <a:fillRect/>
                </a:stretch>
              </p:blipFill>
              <p:spPr>
                <a:xfrm>
                  <a:off x="5821803" y="4411353"/>
                  <a:ext cx="133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08" name="Input penna 107">
                  <a:extLst>
                    <a:ext uri="{FF2B5EF4-FFF2-40B4-BE49-F238E27FC236}">
                      <a16:creationId xmlns:a16="http://schemas.microsoft.com/office/drawing/2014/main" id="{78B73EEC-31E2-E665-DDB0-A11332EEA5E0}"/>
                    </a:ext>
                  </a:extLst>
                </p14:cNvPr>
                <p14:cNvContentPartPr/>
                <p14:nvPr/>
              </p14:nvContentPartPr>
              <p14:xfrm>
                <a:off x="5893803" y="4385433"/>
                <a:ext cx="199440" cy="142920"/>
              </p14:xfrm>
            </p:contentPart>
          </mc:Choice>
          <mc:Fallback xmlns="">
            <p:pic>
              <p:nvPicPr>
                <p:cNvPr id="108" name="Input penna 107">
                  <a:extLst>
                    <a:ext uri="{FF2B5EF4-FFF2-40B4-BE49-F238E27FC236}">
                      <a16:creationId xmlns:a16="http://schemas.microsoft.com/office/drawing/2014/main" id="{78B73EEC-31E2-E665-DDB0-A11332EEA5E0}"/>
                    </a:ext>
                  </a:extLst>
                </p:cNvPr>
                <p:cNvPicPr/>
                <p:nvPr/>
              </p:nvPicPr>
              <p:blipFill>
                <a:blip r:embed="rId580"/>
                <a:stretch>
                  <a:fillRect/>
                </a:stretch>
              </p:blipFill>
              <p:spPr>
                <a:xfrm>
                  <a:off x="5887683" y="4379313"/>
                  <a:ext cx="211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09" name="Input penna 108">
                  <a:extLst>
                    <a:ext uri="{FF2B5EF4-FFF2-40B4-BE49-F238E27FC236}">
                      <a16:creationId xmlns:a16="http://schemas.microsoft.com/office/drawing/2014/main" id="{1CFA04C0-80CE-5478-21FC-EA90C14636ED}"/>
                    </a:ext>
                  </a:extLst>
                </p14:cNvPr>
                <p14:cNvContentPartPr/>
                <p14:nvPr/>
              </p14:nvContentPartPr>
              <p14:xfrm>
                <a:off x="6202323" y="4395513"/>
                <a:ext cx="360" cy="75240"/>
              </p14:xfrm>
            </p:contentPart>
          </mc:Choice>
          <mc:Fallback xmlns="">
            <p:pic>
              <p:nvPicPr>
                <p:cNvPr id="109" name="Input penna 108">
                  <a:extLst>
                    <a:ext uri="{FF2B5EF4-FFF2-40B4-BE49-F238E27FC236}">
                      <a16:creationId xmlns:a16="http://schemas.microsoft.com/office/drawing/2014/main" id="{1CFA04C0-80CE-5478-21FC-EA90C14636ED}"/>
                    </a:ext>
                  </a:extLst>
                </p:cNvPr>
                <p:cNvPicPr/>
                <p:nvPr/>
              </p:nvPicPr>
              <p:blipFill>
                <a:blip r:embed="rId582"/>
                <a:stretch>
                  <a:fillRect/>
                </a:stretch>
              </p:blipFill>
              <p:spPr>
                <a:xfrm>
                  <a:off x="6196203" y="4389393"/>
                  <a:ext cx="12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10" name="Input penna 109">
                  <a:extLst>
                    <a:ext uri="{FF2B5EF4-FFF2-40B4-BE49-F238E27FC236}">
                      <a16:creationId xmlns:a16="http://schemas.microsoft.com/office/drawing/2014/main" id="{61155564-0A28-CFB4-DAFF-3AFDCD5BD611}"/>
                    </a:ext>
                  </a:extLst>
                </p14:cNvPr>
                <p14:cNvContentPartPr/>
                <p14:nvPr/>
              </p14:nvContentPartPr>
              <p14:xfrm>
                <a:off x="6246603" y="4247913"/>
                <a:ext cx="360" cy="4680"/>
              </p14:xfrm>
            </p:contentPart>
          </mc:Choice>
          <mc:Fallback xmlns="">
            <p:pic>
              <p:nvPicPr>
                <p:cNvPr id="110" name="Input penna 109">
                  <a:extLst>
                    <a:ext uri="{FF2B5EF4-FFF2-40B4-BE49-F238E27FC236}">
                      <a16:creationId xmlns:a16="http://schemas.microsoft.com/office/drawing/2014/main" id="{61155564-0A28-CFB4-DAFF-3AFDCD5BD611}"/>
                    </a:ext>
                  </a:extLst>
                </p:cNvPr>
                <p:cNvPicPr/>
                <p:nvPr/>
              </p:nvPicPr>
              <p:blipFill>
                <a:blip r:embed="rId130"/>
                <a:stretch>
                  <a:fillRect/>
                </a:stretch>
              </p:blipFill>
              <p:spPr>
                <a:xfrm>
                  <a:off x="6240483" y="4241793"/>
                  <a:ext cx="12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11" name="Input penna 110">
                  <a:extLst>
                    <a:ext uri="{FF2B5EF4-FFF2-40B4-BE49-F238E27FC236}">
                      <a16:creationId xmlns:a16="http://schemas.microsoft.com/office/drawing/2014/main" id="{3F8D8A8F-A7BF-92DB-9D9D-E57C174774E0}"/>
                    </a:ext>
                  </a:extLst>
                </p14:cNvPr>
                <p14:cNvContentPartPr/>
                <p14:nvPr/>
              </p14:nvContentPartPr>
              <p14:xfrm>
                <a:off x="6334443" y="4368873"/>
                <a:ext cx="52560" cy="27000"/>
              </p14:xfrm>
            </p:contentPart>
          </mc:Choice>
          <mc:Fallback xmlns="">
            <p:pic>
              <p:nvPicPr>
                <p:cNvPr id="111" name="Input penna 110">
                  <a:extLst>
                    <a:ext uri="{FF2B5EF4-FFF2-40B4-BE49-F238E27FC236}">
                      <a16:creationId xmlns:a16="http://schemas.microsoft.com/office/drawing/2014/main" id="{3F8D8A8F-A7BF-92DB-9D9D-E57C174774E0}"/>
                    </a:ext>
                  </a:extLst>
                </p:cNvPr>
                <p:cNvPicPr/>
                <p:nvPr/>
              </p:nvPicPr>
              <p:blipFill>
                <a:blip r:embed="rId585"/>
                <a:stretch>
                  <a:fillRect/>
                </a:stretch>
              </p:blipFill>
              <p:spPr>
                <a:xfrm>
                  <a:off x="6328323" y="4362753"/>
                  <a:ext cx="64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12" name="Input penna 111">
                  <a:extLst>
                    <a:ext uri="{FF2B5EF4-FFF2-40B4-BE49-F238E27FC236}">
                      <a16:creationId xmlns:a16="http://schemas.microsoft.com/office/drawing/2014/main" id="{B75B232D-E366-13B5-C155-140C0F04C494}"/>
                    </a:ext>
                  </a:extLst>
                </p14:cNvPr>
                <p14:cNvContentPartPr/>
                <p14:nvPr/>
              </p14:nvContentPartPr>
              <p14:xfrm>
                <a:off x="6236883" y="4021833"/>
                <a:ext cx="373680" cy="780120"/>
              </p14:xfrm>
            </p:contentPart>
          </mc:Choice>
          <mc:Fallback xmlns="">
            <p:pic>
              <p:nvPicPr>
                <p:cNvPr id="112" name="Input penna 111">
                  <a:extLst>
                    <a:ext uri="{FF2B5EF4-FFF2-40B4-BE49-F238E27FC236}">
                      <a16:creationId xmlns:a16="http://schemas.microsoft.com/office/drawing/2014/main" id="{B75B232D-E366-13B5-C155-140C0F04C494}"/>
                    </a:ext>
                  </a:extLst>
                </p:cNvPr>
                <p:cNvPicPr/>
                <p:nvPr/>
              </p:nvPicPr>
              <p:blipFill>
                <a:blip r:embed="rId587"/>
                <a:stretch>
                  <a:fillRect/>
                </a:stretch>
              </p:blipFill>
              <p:spPr>
                <a:xfrm>
                  <a:off x="6230763" y="4015713"/>
                  <a:ext cx="38592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13" name="Input penna 112">
                  <a:extLst>
                    <a:ext uri="{FF2B5EF4-FFF2-40B4-BE49-F238E27FC236}">
                      <a16:creationId xmlns:a16="http://schemas.microsoft.com/office/drawing/2014/main" id="{86F4A91B-0913-B7F5-914E-A1E75195308A}"/>
                    </a:ext>
                  </a:extLst>
                </p14:cNvPr>
                <p14:cNvContentPartPr/>
                <p14:nvPr/>
              </p14:nvContentPartPr>
              <p14:xfrm>
                <a:off x="6494283" y="4286433"/>
                <a:ext cx="344520" cy="561600"/>
              </p14:xfrm>
            </p:contentPart>
          </mc:Choice>
          <mc:Fallback xmlns="">
            <p:pic>
              <p:nvPicPr>
                <p:cNvPr id="113" name="Input penna 112">
                  <a:extLst>
                    <a:ext uri="{FF2B5EF4-FFF2-40B4-BE49-F238E27FC236}">
                      <a16:creationId xmlns:a16="http://schemas.microsoft.com/office/drawing/2014/main" id="{86F4A91B-0913-B7F5-914E-A1E75195308A}"/>
                    </a:ext>
                  </a:extLst>
                </p:cNvPr>
                <p:cNvPicPr/>
                <p:nvPr/>
              </p:nvPicPr>
              <p:blipFill>
                <a:blip r:embed="rId589"/>
                <a:stretch>
                  <a:fillRect/>
                </a:stretch>
              </p:blipFill>
              <p:spPr>
                <a:xfrm>
                  <a:off x="6488163" y="4280313"/>
                  <a:ext cx="356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16" name="Input penna 115">
                  <a:extLst>
                    <a:ext uri="{FF2B5EF4-FFF2-40B4-BE49-F238E27FC236}">
                      <a16:creationId xmlns:a16="http://schemas.microsoft.com/office/drawing/2014/main" id="{EE97B576-23BD-1AD7-C8B7-869A5B647AE6}"/>
                    </a:ext>
                  </a:extLst>
                </p14:cNvPr>
                <p14:cNvContentPartPr/>
                <p14:nvPr/>
              </p14:nvContentPartPr>
              <p14:xfrm>
                <a:off x="6896043" y="4086633"/>
                <a:ext cx="209880" cy="387000"/>
              </p14:xfrm>
            </p:contentPart>
          </mc:Choice>
          <mc:Fallback xmlns="">
            <p:pic>
              <p:nvPicPr>
                <p:cNvPr id="116" name="Input penna 115">
                  <a:extLst>
                    <a:ext uri="{FF2B5EF4-FFF2-40B4-BE49-F238E27FC236}">
                      <a16:creationId xmlns:a16="http://schemas.microsoft.com/office/drawing/2014/main" id="{EE97B576-23BD-1AD7-C8B7-869A5B647AE6}"/>
                    </a:ext>
                  </a:extLst>
                </p:cNvPr>
                <p:cNvPicPr/>
                <p:nvPr/>
              </p:nvPicPr>
              <p:blipFill>
                <a:blip r:embed="rId591"/>
                <a:stretch>
                  <a:fillRect/>
                </a:stretch>
              </p:blipFill>
              <p:spPr>
                <a:xfrm>
                  <a:off x="6889923" y="4080513"/>
                  <a:ext cx="222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17" name="Input penna 116">
                  <a:extLst>
                    <a:ext uri="{FF2B5EF4-FFF2-40B4-BE49-F238E27FC236}">
                      <a16:creationId xmlns:a16="http://schemas.microsoft.com/office/drawing/2014/main" id="{79AC2E1C-B30F-87BD-66D7-1B53AF7533BE}"/>
                    </a:ext>
                  </a:extLst>
                </p14:cNvPr>
                <p14:cNvContentPartPr/>
                <p14:nvPr/>
              </p14:nvContentPartPr>
              <p14:xfrm>
                <a:off x="7257483" y="4318473"/>
                <a:ext cx="14040" cy="20160"/>
              </p14:xfrm>
            </p:contentPart>
          </mc:Choice>
          <mc:Fallback xmlns="">
            <p:pic>
              <p:nvPicPr>
                <p:cNvPr id="117" name="Input penna 116">
                  <a:extLst>
                    <a:ext uri="{FF2B5EF4-FFF2-40B4-BE49-F238E27FC236}">
                      <a16:creationId xmlns:a16="http://schemas.microsoft.com/office/drawing/2014/main" id="{79AC2E1C-B30F-87BD-66D7-1B53AF7533BE}"/>
                    </a:ext>
                  </a:extLst>
                </p:cNvPr>
                <p:cNvPicPr/>
                <p:nvPr/>
              </p:nvPicPr>
              <p:blipFill>
                <a:blip r:embed="rId593"/>
                <a:stretch>
                  <a:fillRect/>
                </a:stretch>
              </p:blipFill>
              <p:spPr>
                <a:xfrm>
                  <a:off x="7251363" y="4312353"/>
                  <a:ext cx="26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18" name="Input penna 117">
                  <a:extLst>
                    <a:ext uri="{FF2B5EF4-FFF2-40B4-BE49-F238E27FC236}">
                      <a16:creationId xmlns:a16="http://schemas.microsoft.com/office/drawing/2014/main" id="{231EB36C-FD23-D1D4-AF13-1FCFA34D05A8}"/>
                    </a:ext>
                  </a:extLst>
                </p14:cNvPr>
                <p14:cNvContentPartPr/>
                <p14:nvPr/>
              </p14:nvContentPartPr>
              <p14:xfrm>
                <a:off x="7323723" y="4190673"/>
                <a:ext cx="14040" cy="6840"/>
              </p14:xfrm>
            </p:contentPart>
          </mc:Choice>
          <mc:Fallback xmlns="">
            <p:pic>
              <p:nvPicPr>
                <p:cNvPr id="118" name="Input penna 117">
                  <a:extLst>
                    <a:ext uri="{FF2B5EF4-FFF2-40B4-BE49-F238E27FC236}">
                      <a16:creationId xmlns:a16="http://schemas.microsoft.com/office/drawing/2014/main" id="{231EB36C-FD23-D1D4-AF13-1FCFA34D05A8}"/>
                    </a:ext>
                  </a:extLst>
                </p:cNvPr>
                <p:cNvPicPr/>
                <p:nvPr/>
              </p:nvPicPr>
              <p:blipFill>
                <a:blip r:embed="rId595"/>
                <a:stretch>
                  <a:fillRect/>
                </a:stretch>
              </p:blipFill>
              <p:spPr>
                <a:xfrm>
                  <a:off x="7317603" y="4184553"/>
                  <a:ext cx="26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19" name="Input penna 118">
                  <a:extLst>
                    <a:ext uri="{FF2B5EF4-FFF2-40B4-BE49-F238E27FC236}">
                      <a16:creationId xmlns:a16="http://schemas.microsoft.com/office/drawing/2014/main" id="{8539CB2A-9FC6-7A98-5EE7-59B7CB452C03}"/>
                    </a:ext>
                  </a:extLst>
                </p14:cNvPr>
                <p14:cNvContentPartPr/>
                <p14:nvPr/>
              </p14:nvContentPartPr>
              <p14:xfrm>
                <a:off x="7348923" y="4098153"/>
                <a:ext cx="223200" cy="429480"/>
              </p14:xfrm>
            </p:contentPart>
          </mc:Choice>
          <mc:Fallback xmlns="">
            <p:pic>
              <p:nvPicPr>
                <p:cNvPr id="119" name="Input penna 118">
                  <a:extLst>
                    <a:ext uri="{FF2B5EF4-FFF2-40B4-BE49-F238E27FC236}">
                      <a16:creationId xmlns:a16="http://schemas.microsoft.com/office/drawing/2014/main" id="{8539CB2A-9FC6-7A98-5EE7-59B7CB452C03}"/>
                    </a:ext>
                  </a:extLst>
                </p:cNvPr>
                <p:cNvPicPr/>
                <p:nvPr/>
              </p:nvPicPr>
              <p:blipFill>
                <a:blip r:embed="rId597"/>
                <a:stretch>
                  <a:fillRect/>
                </a:stretch>
              </p:blipFill>
              <p:spPr>
                <a:xfrm>
                  <a:off x="7342803" y="4092033"/>
                  <a:ext cx="235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6" name="Input penna 415">
                  <a:extLst>
                    <a:ext uri="{FF2B5EF4-FFF2-40B4-BE49-F238E27FC236}">
                      <a16:creationId xmlns:a16="http://schemas.microsoft.com/office/drawing/2014/main" id="{7A1DCD68-65F0-84A0-CB97-1CC24E3BCA9F}"/>
                    </a:ext>
                  </a:extLst>
                </p14:cNvPr>
                <p14:cNvContentPartPr/>
                <p14:nvPr/>
              </p14:nvContentPartPr>
              <p14:xfrm>
                <a:off x="6367923" y="4015353"/>
                <a:ext cx="199800" cy="347400"/>
              </p14:xfrm>
            </p:contentPart>
          </mc:Choice>
          <mc:Fallback xmlns="">
            <p:pic>
              <p:nvPicPr>
                <p:cNvPr id="416" name="Input penna 415">
                  <a:extLst>
                    <a:ext uri="{FF2B5EF4-FFF2-40B4-BE49-F238E27FC236}">
                      <a16:creationId xmlns:a16="http://schemas.microsoft.com/office/drawing/2014/main" id="{7A1DCD68-65F0-84A0-CB97-1CC24E3BCA9F}"/>
                    </a:ext>
                  </a:extLst>
                </p:cNvPr>
                <p:cNvPicPr/>
                <p:nvPr/>
              </p:nvPicPr>
              <p:blipFill>
                <a:blip r:embed="rId599"/>
                <a:stretch>
                  <a:fillRect/>
                </a:stretch>
              </p:blipFill>
              <p:spPr>
                <a:xfrm>
                  <a:off x="6361803" y="4009233"/>
                  <a:ext cx="212040" cy="359640"/>
                </a:xfrm>
                <a:prstGeom prst="rect">
                  <a:avLst/>
                </a:prstGeom>
              </p:spPr>
            </p:pic>
          </mc:Fallback>
        </mc:AlternateContent>
      </p:grpSp>
      <p:grpSp>
        <p:nvGrpSpPr>
          <p:cNvPr id="420" name="Gruppo 419">
            <a:extLst>
              <a:ext uri="{FF2B5EF4-FFF2-40B4-BE49-F238E27FC236}">
                <a16:creationId xmlns:a16="http://schemas.microsoft.com/office/drawing/2014/main" id="{15DA0B98-FEE7-1F49-2CA9-277010DA1A38}"/>
              </a:ext>
            </a:extLst>
          </p:cNvPr>
          <p:cNvGrpSpPr/>
          <p:nvPr/>
        </p:nvGrpSpPr>
        <p:grpSpPr>
          <a:xfrm>
            <a:off x="2225043" y="5144673"/>
            <a:ext cx="100080" cy="136800"/>
            <a:chOff x="2225043" y="5144673"/>
            <a:chExt cx="100080" cy="136800"/>
          </a:xfrm>
        </p:grpSpPr>
        <mc:AlternateContent xmlns:mc="http://schemas.openxmlformats.org/markup-compatibility/2006" xmlns:p14="http://schemas.microsoft.com/office/powerpoint/2010/main">
          <mc:Choice Requires="p14">
            <p:contentPart p14:bwMode="auto" r:id="rId600">
              <p14:nvContentPartPr>
                <p14:cNvPr id="418" name="Input penna 417">
                  <a:extLst>
                    <a:ext uri="{FF2B5EF4-FFF2-40B4-BE49-F238E27FC236}">
                      <a16:creationId xmlns:a16="http://schemas.microsoft.com/office/drawing/2014/main" id="{CAF94038-F5C7-9E5A-B6E7-8D95EE259641}"/>
                    </a:ext>
                  </a:extLst>
                </p14:cNvPr>
                <p14:cNvContentPartPr/>
                <p14:nvPr/>
              </p14:nvContentPartPr>
              <p14:xfrm>
                <a:off x="2225043" y="5166633"/>
                <a:ext cx="360" cy="20160"/>
              </p14:xfrm>
            </p:contentPart>
          </mc:Choice>
          <mc:Fallback xmlns="">
            <p:pic>
              <p:nvPicPr>
                <p:cNvPr id="418" name="Input penna 417">
                  <a:extLst>
                    <a:ext uri="{FF2B5EF4-FFF2-40B4-BE49-F238E27FC236}">
                      <a16:creationId xmlns:a16="http://schemas.microsoft.com/office/drawing/2014/main" id="{CAF94038-F5C7-9E5A-B6E7-8D95EE259641}"/>
                    </a:ext>
                  </a:extLst>
                </p:cNvPr>
                <p:cNvPicPr/>
                <p:nvPr/>
              </p:nvPicPr>
              <p:blipFill>
                <a:blip r:embed="rId601"/>
                <a:stretch>
                  <a:fillRect/>
                </a:stretch>
              </p:blipFill>
              <p:spPr>
                <a:xfrm>
                  <a:off x="2220723" y="5162313"/>
                  <a:ext cx="9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19" name="Input penna 418">
                  <a:extLst>
                    <a:ext uri="{FF2B5EF4-FFF2-40B4-BE49-F238E27FC236}">
                      <a16:creationId xmlns:a16="http://schemas.microsoft.com/office/drawing/2014/main" id="{1D67A025-8B7F-85B1-6E0B-AC5B6AC5F502}"/>
                    </a:ext>
                  </a:extLst>
                </p14:cNvPr>
                <p14:cNvContentPartPr/>
                <p14:nvPr/>
              </p14:nvContentPartPr>
              <p14:xfrm>
                <a:off x="2225043" y="5144673"/>
                <a:ext cx="100080" cy="136800"/>
              </p14:xfrm>
            </p:contentPart>
          </mc:Choice>
          <mc:Fallback xmlns="">
            <p:pic>
              <p:nvPicPr>
                <p:cNvPr id="419" name="Input penna 418">
                  <a:extLst>
                    <a:ext uri="{FF2B5EF4-FFF2-40B4-BE49-F238E27FC236}">
                      <a16:creationId xmlns:a16="http://schemas.microsoft.com/office/drawing/2014/main" id="{1D67A025-8B7F-85B1-6E0B-AC5B6AC5F502}"/>
                    </a:ext>
                  </a:extLst>
                </p:cNvPr>
                <p:cNvPicPr/>
                <p:nvPr/>
              </p:nvPicPr>
              <p:blipFill>
                <a:blip r:embed="rId603"/>
                <a:stretch>
                  <a:fillRect/>
                </a:stretch>
              </p:blipFill>
              <p:spPr>
                <a:xfrm>
                  <a:off x="2220723" y="5140353"/>
                  <a:ext cx="10872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4">
            <p14:nvContentPartPr>
              <p14:cNvPr id="421" name="Input penna 420">
                <a:extLst>
                  <a:ext uri="{FF2B5EF4-FFF2-40B4-BE49-F238E27FC236}">
                    <a16:creationId xmlns:a16="http://schemas.microsoft.com/office/drawing/2014/main" id="{986E3B36-37AF-EFB9-4857-DF6767D2D54F}"/>
                  </a:ext>
                </a:extLst>
              </p14:cNvPr>
              <p14:cNvContentPartPr/>
              <p14:nvPr/>
            </p14:nvContentPartPr>
            <p14:xfrm>
              <a:off x="1528443" y="6013353"/>
              <a:ext cx="111240" cy="113760"/>
            </p14:xfrm>
          </p:contentPart>
        </mc:Choice>
        <mc:Fallback xmlns="">
          <p:pic>
            <p:nvPicPr>
              <p:cNvPr id="421" name="Input penna 420">
                <a:extLst>
                  <a:ext uri="{FF2B5EF4-FFF2-40B4-BE49-F238E27FC236}">
                    <a16:creationId xmlns:a16="http://schemas.microsoft.com/office/drawing/2014/main" id="{986E3B36-37AF-EFB9-4857-DF6767D2D54F}"/>
                  </a:ext>
                </a:extLst>
              </p:cNvPr>
              <p:cNvPicPr/>
              <p:nvPr/>
            </p:nvPicPr>
            <p:blipFill>
              <a:blip r:embed="rId605"/>
              <a:stretch>
                <a:fillRect/>
              </a:stretch>
            </p:blipFill>
            <p:spPr>
              <a:xfrm>
                <a:off x="1524123" y="6009033"/>
                <a:ext cx="119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2" name="Input penna 421">
                <a:extLst>
                  <a:ext uri="{FF2B5EF4-FFF2-40B4-BE49-F238E27FC236}">
                    <a16:creationId xmlns:a16="http://schemas.microsoft.com/office/drawing/2014/main" id="{A35667B5-8A95-8EC5-1E21-A8236CB8B2E9}"/>
                  </a:ext>
                </a:extLst>
              </p14:cNvPr>
              <p14:cNvContentPartPr/>
              <p14:nvPr/>
            </p14:nvContentPartPr>
            <p14:xfrm>
              <a:off x="2820123" y="5859633"/>
              <a:ext cx="109800" cy="176400"/>
            </p14:xfrm>
          </p:contentPart>
        </mc:Choice>
        <mc:Fallback xmlns="">
          <p:pic>
            <p:nvPicPr>
              <p:cNvPr id="422" name="Input penna 421">
                <a:extLst>
                  <a:ext uri="{FF2B5EF4-FFF2-40B4-BE49-F238E27FC236}">
                    <a16:creationId xmlns:a16="http://schemas.microsoft.com/office/drawing/2014/main" id="{A35667B5-8A95-8EC5-1E21-A8236CB8B2E9}"/>
                  </a:ext>
                </a:extLst>
              </p:cNvPr>
              <p:cNvPicPr/>
              <p:nvPr/>
            </p:nvPicPr>
            <p:blipFill>
              <a:blip r:embed="rId607"/>
              <a:stretch>
                <a:fillRect/>
              </a:stretch>
            </p:blipFill>
            <p:spPr>
              <a:xfrm>
                <a:off x="2815803" y="5855313"/>
                <a:ext cx="118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3" name="Input penna 422">
                <a:extLst>
                  <a:ext uri="{FF2B5EF4-FFF2-40B4-BE49-F238E27FC236}">
                    <a16:creationId xmlns:a16="http://schemas.microsoft.com/office/drawing/2014/main" id="{E748C67E-673C-FF70-4A17-5154A1F461C6}"/>
                  </a:ext>
                </a:extLst>
              </p14:cNvPr>
              <p14:cNvContentPartPr/>
              <p14:nvPr/>
            </p14:nvContentPartPr>
            <p14:xfrm>
              <a:off x="1323603" y="7152753"/>
              <a:ext cx="99360" cy="147600"/>
            </p14:xfrm>
          </p:contentPart>
        </mc:Choice>
        <mc:Fallback xmlns="">
          <p:pic>
            <p:nvPicPr>
              <p:cNvPr id="423" name="Input penna 422">
                <a:extLst>
                  <a:ext uri="{FF2B5EF4-FFF2-40B4-BE49-F238E27FC236}">
                    <a16:creationId xmlns:a16="http://schemas.microsoft.com/office/drawing/2014/main" id="{E748C67E-673C-FF70-4A17-5154A1F461C6}"/>
                  </a:ext>
                </a:extLst>
              </p:cNvPr>
              <p:cNvPicPr/>
              <p:nvPr/>
            </p:nvPicPr>
            <p:blipFill>
              <a:blip r:embed="rId609"/>
              <a:stretch>
                <a:fillRect/>
              </a:stretch>
            </p:blipFill>
            <p:spPr>
              <a:xfrm>
                <a:off x="1319283" y="7148433"/>
                <a:ext cx="108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4" name="Input penna 423">
                <a:extLst>
                  <a:ext uri="{FF2B5EF4-FFF2-40B4-BE49-F238E27FC236}">
                    <a16:creationId xmlns:a16="http://schemas.microsoft.com/office/drawing/2014/main" id="{A607EDB6-A700-3F50-4F92-85DAE173E53F}"/>
                  </a:ext>
                </a:extLst>
              </p14:cNvPr>
              <p14:cNvContentPartPr/>
              <p14:nvPr/>
            </p14:nvContentPartPr>
            <p14:xfrm>
              <a:off x="2117043" y="7117833"/>
              <a:ext cx="99720" cy="210600"/>
            </p14:xfrm>
          </p:contentPart>
        </mc:Choice>
        <mc:Fallback xmlns="">
          <p:pic>
            <p:nvPicPr>
              <p:cNvPr id="424" name="Input penna 423">
                <a:extLst>
                  <a:ext uri="{FF2B5EF4-FFF2-40B4-BE49-F238E27FC236}">
                    <a16:creationId xmlns:a16="http://schemas.microsoft.com/office/drawing/2014/main" id="{A607EDB6-A700-3F50-4F92-85DAE173E53F}"/>
                  </a:ext>
                </a:extLst>
              </p:cNvPr>
              <p:cNvPicPr/>
              <p:nvPr/>
            </p:nvPicPr>
            <p:blipFill>
              <a:blip r:embed="rId611"/>
              <a:stretch>
                <a:fillRect/>
              </a:stretch>
            </p:blipFill>
            <p:spPr>
              <a:xfrm>
                <a:off x="2112723" y="7113513"/>
                <a:ext cx="108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25" name="Input penna 424">
                <a:extLst>
                  <a:ext uri="{FF2B5EF4-FFF2-40B4-BE49-F238E27FC236}">
                    <a16:creationId xmlns:a16="http://schemas.microsoft.com/office/drawing/2014/main" id="{0FF70CD4-CAE7-B669-DB7F-FDCFF3B9C302}"/>
                  </a:ext>
                </a:extLst>
              </p14:cNvPr>
              <p14:cNvContentPartPr/>
              <p14:nvPr/>
            </p14:nvContentPartPr>
            <p14:xfrm>
              <a:off x="2764683" y="7140153"/>
              <a:ext cx="110520" cy="120960"/>
            </p14:xfrm>
          </p:contentPart>
        </mc:Choice>
        <mc:Fallback xmlns="">
          <p:pic>
            <p:nvPicPr>
              <p:cNvPr id="425" name="Input penna 424">
                <a:extLst>
                  <a:ext uri="{FF2B5EF4-FFF2-40B4-BE49-F238E27FC236}">
                    <a16:creationId xmlns:a16="http://schemas.microsoft.com/office/drawing/2014/main" id="{0FF70CD4-CAE7-B669-DB7F-FDCFF3B9C302}"/>
                  </a:ext>
                </a:extLst>
              </p:cNvPr>
              <p:cNvPicPr/>
              <p:nvPr/>
            </p:nvPicPr>
            <p:blipFill>
              <a:blip r:embed="rId613"/>
              <a:stretch>
                <a:fillRect/>
              </a:stretch>
            </p:blipFill>
            <p:spPr>
              <a:xfrm>
                <a:off x="2760363" y="7135833"/>
                <a:ext cx="119160" cy="129600"/>
              </a:xfrm>
              <a:prstGeom prst="rect">
                <a:avLst/>
              </a:prstGeom>
            </p:spPr>
          </p:pic>
        </mc:Fallback>
      </mc:AlternateContent>
      <p:grpSp>
        <p:nvGrpSpPr>
          <p:cNvPr id="431" name="Gruppo 430">
            <a:extLst>
              <a:ext uri="{FF2B5EF4-FFF2-40B4-BE49-F238E27FC236}">
                <a16:creationId xmlns:a16="http://schemas.microsoft.com/office/drawing/2014/main" id="{4ECCE49D-931E-D730-4929-A650801C083D}"/>
              </a:ext>
            </a:extLst>
          </p:cNvPr>
          <p:cNvGrpSpPr/>
          <p:nvPr/>
        </p:nvGrpSpPr>
        <p:grpSpPr>
          <a:xfrm>
            <a:off x="3409803" y="7183353"/>
            <a:ext cx="109800" cy="155160"/>
            <a:chOff x="3409803" y="7183353"/>
            <a:chExt cx="109800" cy="155160"/>
          </a:xfrm>
        </p:grpSpPr>
        <mc:AlternateContent xmlns:mc="http://schemas.openxmlformats.org/markup-compatibility/2006" xmlns:p14="http://schemas.microsoft.com/office/powerpoint/2010/main">
          <mc:Choice Requires="p14">
            <p:contentPart p14:bwMode="auto" r:id="rId614">
              <p14:nvContentPartPr>
                <p14:cNvPr id="426" name="Input penna 425">
                  <a:extLst>
                    <a:ext uri="{FF2B5EF4-FFF2-40B4-BE49-F238E27FC236}">
                      <a16:creationId xmlns:a16="http://schemas.microsoft.com/office/drawing/2014/main" id="{1A88BE67-B3D1-60CC-BFD5-BDD4B142F3AD}"/>
                    </a:ext>
                  </a:extLst>
                </p14:cNvPr>
                <p14:cNvContentPartPr/>
                <p14:nvPr/>
              </p14:nvContentPartPr>
              <p14:xfrm>
                <a:off x="3409803" y="7183353"/>
                <a:ext cx="106200" cy="155160"/>
              </p14:xfrm>
            </p:contentPart>
          </mc:Choice>
          <mc:Fallback xmlns="">
            <p:pic>
              <p:nvPicPr>
                <p:cNvPr id="426" name="Input penna 425">
                  <a:extLst>
                    <a:ext uri="{FF2B5EF4-FFF2-40B4-BE49-F238E27FC236}">
                      <a16:creationId xmlns:a16="http://schemas.microsoft.com/office/drawing/2014/main" id="{1A88BE67-B3D1-60CC-BFD5-BDD4B142F3AD}"/>
                    </a:ext>
                  </a:extLst>
                </p:cNvPr>
                <p:cNvPicPr/>
                <p:nvPr/>
              </p:nvPicPr>
              <p:blipFill>
                <a:blip r:embed="rId615"/>
                <a:stretch>
                  <a:fillRect/>
                </a:stretch>
              </p:blipFill>
              <p:spPr>
                <a:xfrm>
                  <a:off x="3405483" y="7179033"/>
                  <a:ext cx="11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27" name="Input penna 426">
                  <a:extLst>
                    <a:ext uri="{FF2B5EF4-FFF2-40B4-BE49-F238E27FC236}">
                      <a16:creationId xmlns:a16="http://schemas.microsoft.com/office/drawing/2014/main" id="{1A7BE18C-CDA8-29FE-2911-A9997E3EC8E6}"/>
                    </a:ext>
                  </a:extLst>
                </p14:cNvPr>
                <p14:cNvContentPartPr/>
                <p14:nvPr/>
              </p14:nvContentPartPr>
              <p14:xfrm>
                <a:off x="3426003" y="7281273"/>
                <a:ext cx="93600" cy="12240"/>
              </p14:xfrm>
            </p:contentPart>
          </mc:Choice>
          <mc:Fallback xmlns="">
            <p:pic>
              <p:nvPicPr>
                <p:cNvPr id="427" name="Input penna 426">
                  <a:extLst>
                    <a:ext uri="{FF2B5EF4-FFF2-40B4-BE49-F238E27FC236}">
                      <a16:creationId xmlns:a16="http://schemas.microsoft.com/office/drawing/2014/main" id="{1A7BE18C-CDA8-29FE-2911-A9997E3EC8E6}"/>
                    </a:ext>
                  </a:extLst>
                </p:cNvPr>
                <p:cNvPicPr/>
                <p:nvPr/>
              </p:nvPicPr>
              <p:blipFill>
                <a:blip r:embed="rId617"/>
                <a:stretch>
                  <a:fillRect/>
                </a:stretch>
              </p:blipFill>
              <p:spPr>
                <a:xfrm>
                  <a:off x="3421683" y="7276953"/>
                  <a:ext cx="102240" cy="20880"/>
                </a:xfrm>
                <a:prstGeom prst="rect">
                  <a:avLst/>
                </a:prstGeom>
              </p:spPr>
            </p:pic>
          </mc:Fallback>
        </mc:AlternateContent>
      </p:grpSp>
      <p:grpSp>
        <p:nvGrpSpPr>
          <p:cNvPr id="430" name="Gruppo 429">
            <a:extLst>
              <a:ext uri="{FF2B5EF4-FFF2-40B4-BE49-F238E27FC236}">
                <a16:creationId xmlns:a16="http://schemas.microsoft.com/office/drawing/2014/main" id="{4ACCF2B3-319C-C5E9-AD28-1DF5436FAC97}"/>
              </a:ext>
            </a:extLst>
          </p:cNvPr>
          <p:cNvGrpSpPr/>
          <p:nvPr/>
        </p:nvGrpSpPr>
        <p:grpSpPr>
          <a:xfrm>
            <a:off x="1044243" y="7713633"/>
            <a:ext cx="128160" cy="196560"/>
            <a:chOff x="1044243" y="7713633"/>
            <a:chExt cx="128160" cy="196560"/>
          </a:xfrm>
        </p:grpSpPr>
        <mc:AlternateContent xmlns:mc="http://schemas.openxmlformats.org/markup-compatibility/2006" xmlns:p14="http://schemas.microsoft.com/office/powerpoint/2010/main">
          <mc:Choice Requires="p14">
            <p:contentPart p14:bwMode="auto" r:id="rId618">
              <p14:nvContentPartPr>
                <p14:cNvPr id="428" name="Input penna 427">
                  <a:extLst>
                    <a:ext uri="{FF2B5EF4-FFF2-40B4-BE49-F238E27FC236}">
                      <a16:creationId xmlns:a16="http://schemas.microsoft.com/office/drawing/2014/main" id="{554C29C1-64DA-3040-C335-EAE76C75757F}"/>
                    </a:ext>
                  </a:extLst>
                </p14:cNvPr>
                <p14:cNvContentPartPr/>
                <p14:nvPr/>
              </p14:nvContentPartPr>
              <p14:xfrm>
                <a:off x="1057203" y="7909833"/>
                <a:ext cx="11520" cy="360"/>
              </p14:xfrm>
            </p:contentPart>
          </mc:Choice>
          <mc:Fallback xmlns="">
            <p:pic>
              <p:nvPicPr>
                <p:cNvPr id="428" name="Input penna 427">
                  <a:extLst>
                    <a:ext uri="{FF2B5EF4-FFF2-40B4-BE49-F238E27FC236}">
                      <a16:creationId xmlns:a16="http://schemas.microsoft.com/office/drawing/2014/main" id="{554C29C1-64DA-3040-C335-EAE76C75757F}"/>
                    </a:ext>
                  </a:extLst>
                </p:cNvPr>
                <p:cNvPicPr/>
                <p:nvPr/>
              </p:nvPicPr>
              <p:blipFill>
                <a:blip r:embed="rId619"/>
                <a:stretch>
                  <a:fillRect/>
                </a:stretch>
              </p:blipFill>
              <p:spPr>
                <a:xfrm>
                  <a:off x="1052883" y="7905513"/>
                  <a:ext cx="20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29" name="Input penna 428">
                  <a:extLst>
                    <a:ext uri="{FF2B5EF4-FFF2-40B4-BE49-F238E27FC236}">
                      <a16:creationId xmlns:a16="http://schemas.microsoft.com/office/drawing/2014/main" id="{D5FA827F-08D9-7E3E-E18F-1420E690DD45}"/>
                    </a:ext>
                  </a:extLst>
                </p14:cNvPr>
                <p14:cNvContentPartPr/>
                <p14:nvPr/>
              </p14:nvContentPartPr>
              <p14:xfrm>
                <a:off x="1044243" y="7713633"/>
                <a:ext cx="128160" cy="185400"/>
              </p14:xfrm>
            </p:contentPart>
          </mc:Choice>
          <mc:Fallback xmlns="">
            <p:pic>
              <p:nvPicPr>
                <p:cNvPr id="429" name="Input penna 428">
                  <a:extLst>
                    <a:ext uri="{FF2B5EF4-FFF2-40B4-BE49-F238E27FC236}">
                      <a16:creationId xmlns:a16="http://schemas.microsoft.com/office/drawing/2014/main" id="{D5FA827F-08D9-7E3E-E18F-1420E690DD45}"/>
                    </a:ext>
                  </a:extLst>
                </p:cNvPr>
                <p:cNvPicPr/>
                <p:nvPr/>
              </p:nvPicPr>
              <p:blipFill>
                <a:blip r:embed="rId621"/>
                <a:stretch>
                  <a:fillRect/>
                </a:stretch>
              </p:blipFill>
              <p:spPr>
                <a:xfrm>
                  <a:off x="1039923" y="7709313"/>
                  <a:ext cx="136800" cy="194040"/>
                </a:xfrm>
                <a:prstGeom prst="rect">
                  <a:avLst/>
                </a:prstGeom>
              </p:spPr>
            </p:pic>
          </mc:Fallback>
        </mc:AlternateContent>
      </p:grpSp>
    </p:spTree>
    <p:extLst>
      <p:ext uri="{BB962C8B-B14F-4D97-AF65-F5344CB8AC3E}">
        <p14:creationId xmlns:p14="http://schemas.microsoft.com/office/powerpoint/2010/main" val="159554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3B9C-2BEC-336F-BA14-3B23595DF552}"/>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012AE2E6-7B61-89C1-CDA0-7F985B0CA5FE}"/>
              </a:ext>
            </a:extLst>
          </p:cNvPr>
          <p:cNvSpPr/>
          <p:nvPr/>
        </p:nvSpPr>
        <p:spPr>
          <a:xfrm>
            <a:off x="0" y="-4269"/>
            <a:ext cx="14630399" cy="8233869"/>
          </a:xfrm>
          <a:prstGeom prst="rect">
            <a:avLst/>
          </a:prstGeom>
          <a:noFill/>
          <a:ln/>
        </p:spPr>
        <p:txBody>
          <a:bodyPr wrap="square" rtlCol="0" anchor="t"/>
          <a:lstStyle/>
          <a:p>
            <a:pPr algn="l"/>
            <a:r>
              <a:rPr lang="it-IT" sz="2000" dirty="0"/>
              <a:t>Si supponga di eseguire sull'array [3,7,9,2,5,12,11,15,10,8,4,6] di 12 elementi la procedura Build-Max-Heap.</a:t>
            </a:r>
            <a:br>
              <a:rPr lang="it-IT" sz="2000" dirty="0"/>
            </a:br>
            <a:r>
              <a:rPr lang="it-IT" sz="2000" dirty="0"/>
              <a:t>Indicare la configurazione dell'array dopo ciascuna delle 6 iterazioni previste dalla procedura di costruzione.</a:t>
            </a:r>
          </a:p>
          <a:p>
            <a:pPr algn="l"/>
            <a:endParaRPr lang="it-IT" sz="2000" dirty="0">
              <a:latin typeface="Söhne"/>
            </a:endParaRPr>
          </a:p>
        </p:txBody>
      </p:sp>
      <p:grpSp>
        <p:nvGrpSpPr>
          <p:cNvPr id="445" name="Gruppo 444">
            <a:extLst>
              <a:ext uri="{FF2B5EF4-FFF2-40B4-BE49-F238E27FC236}">
                <a16:creationId xmlns:a16="http://schemas.microsoft.com/office/drawing/2014/main" id="{2FE2FAB9-CCA1-D6B8-E080-A0363F7F9C16}"/>
              </a:ext>
            </a:extLst>
          </p:cNvPr>
          <p:cNvGrpSpPr/>
          <p:nvPr/>
        </p:nvGrpSpPr>
        <p:grpSpPr>
          <a:xfrm>
            <a:off x="3877803" y="892353"/>
            <a:ext cx="4275360" cy="784440"/>
            <a:chOff x="3877803" y="892353"/>
            <a:chExt cx="4275360" cy="784440"/>
          </a:xfrm>
        </p:grpSpPr>
        <mc:AlternateContent xmlns:mc="http://schemas.openxmlformats.org/markup-compatibility/2006" xmlns:p14="http://schemas.microsoft.com/office/powerpoint/2010/main">
          <mc:Choice Requires="p14">
            <p:contentPart p14:bwMode="auto" r:id="rId3">
              <p14:nvContentPartPr>
                <p14:cNvPr id="377" name="Input penna 376">
                  <a:extLst>
                    <a:ext uri="{FF2B5EF4-FFF2-40B4-BE49-F238E27FC236}">
                      <a16:creationId xmlns:a16="http://schemas.microsoft.com/office/drawing/2014/main" id="{CF7BECD2-6912-B88F-D070-4E331E2AAD78}"/>
                    </a:ext>
                  </a:extLst>
                </p14:cNvPr>
                <p14:cNvContentPartPr/>
                <p14:nvPr/>
              </p14:nvContentPartPr>
              <p14:xfrm>
                <a:off x="3936483" y="1266753"/>
                <a:ext cx="41400" cy="155880"/>
              </p14:xfrm>
            </p:contentPart>
          </mc:Choice>
          <mc:Fallback xmlns="">
            <p:pic>
              <p:nvPicPr>
                <p:cNvPr id="377" name="Input penna 376">
                  <a:extLst>
                    <a:ext uri="{FF2B5EF4-FFF2-40B4-BE49-F238E27FC236}">
                      <a16:creationId xmlns:a16="http://schemas.microsoft.com/office/drawing/2014/main" id="{CF7BECD2-6912-B88F-D070-4E331E2AAD78}"/>
                    </a:ext>
                  </a:extLst>
                </p:cNvPr>
                <p:cNvPicPr/>
                <p:nvPr/>
              </p:nvPicPr>
              <p:blipFill>
                <a:blip r:embed="rId4"/>
                <a:stretch>
                  <a:fillRect/>
                </a:stretch>
              </p:blipFill>
              <p:spPr>
                <a:xfrm>
                  <a:off x="3930363" y="1260633"/>
                  <a:ext cx="5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8" name="Input penna 377">
                  <a:extLst>
                    <a:ext uri="{FF2B5EF4-FFF2-40B4-BE49-F238E27FC236}">
                      <a16:creationId xmlns:a16="http://schemas.microsoft.com/office/drawing/2014/main" id="{C835629A-B021-D7AB-61F4-FF8DC3A66A8B}"/>
                    </a:ext>
                  </a:extLst>
                </p14:cNvPr>
                <p14:cNvContentPartPr/>
                <p14:nvPr/>
              </p14:nvContentPartPr>
              <p14:xfrm>
                <a:off x="3966003" y="968313"/>
                <a:ext cx="253800" cy="420120"/>
              </p14:xfrm>
            </p:contentPart>
          </mc:Choice>
          <mc:Fallback xmlns="">
            <p:pic>
              <p:nvPicPr>
                <p:cNvPr id="378" name="Input penna 377">
                  <a:extLst>
                    <a:ext uri="{FF2B5EF4-FFF2-40B4-BE49-F238E27FC236}">
                      <a16:creationId xmlns:a16="http://schemas.microsoft.com/office/drawing/2014/main" id="{C835629A-B021-D7AB-61F4-FF8DC3A66A8B}"/>
                    </a:ext>
                  </a:extLst>
                </p:cNvPr>
                <p:cNvPicPr/>
                <p:nvPr/>
              </p:nvPicPr>
              <p:blipFill>
                <a:blip r:embed="rId6"/>
                <a:stretch>
                  <a:fillRect/>
                </a:stretch>
              </p:blipFill>
              <p:spPr>
                <a:xfrm>
                  <a:off x="3959883" y="962193"/>
                  <a:ext cx="266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9" name="Input penna 378">
                  <a:extLst>
                    <a:ext uri="{FF2B5EF4-FFF2-40B4-BE49-F238E27FC236}">
                      <a16:creationId xmlns:a16="http://schemas.microsoft.com/office/drawing/2014/main" id="{DCA844D5-F30C-ACBC-1C41-4DDDE90EA17F}"/>
                    </a:ext>
                  </a:extLst>
                </p14:cNvPr>
                <p14:cNvContentPartPr/>
                <p14:nvPr/>
              </p14:nvContentPartPr>
              <p14:xfrm>
                <a:off x="4330323" y="1200513"/>
                <a:ext cx="119880" cy="144000"/>
              </p14:xfrm>
            </p:contentPart>
          </mc:Choice>
          <mc:Fallback xmlns="">
            <p:pic>
              <p:nvPicPr>
                <p:cNvPr id="379" name="Input penna 378">
                  <a:extLst>
                    <a:ext uri="{FF2B5EF4-FFF2-40B4-BE49-F238E27FC236}">
                      <a16:creationId xmlns:a16="http://schemas.microsoft.com/office/drawing/2014/main" id="{DCA844D5-F30C-ACBC-1C41-4DDDE90EA17F}"/>
                    </a:ext>
                  </a:extLst>
                </p:cNvPr>
                <p:cNvPicPr/>
                <p:nvPr/>
              </p:nvPicPr>
              <p:blipFill>
                <a:blip r:embed="rId8"/>
                <a:stretch>
                  <a:fillRect/>
                </a:stretch>
              </p:blipFill>
              <p:spPr>
                <a:xfrm>
                  <a:off x="4324203" y="1194393"/>
                  <a:ext cx="1321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0" name="Input penna 379">
                  <a:extLst>
                    <a:ext uri="{FF2B5EF4-FFF2-40B4-BE49-F238E27FC236}">
                      <a16:creationId xmlns:a16="http://schemas.microsoft.com/office/drawing/2014/main" id="{3449B53B-5E68-8C37-603C-8E83C906B397}"/>
                    </a:ext>
                  </a:extLst>
                </p14:cNvPr>
                <p14:cNvContentPartPr/>
                <p14:nvPr/>
              </p14:nvContentPartPr>
              <p14:xfrm>
                <a:off x="4505643" y="1116993"/>
                <a:ext cx="99360" cy="170640"/>
              </p14:xfrm>
            </p:contentPart>
          </mc:Choice>
          <mc:Fallback xmlns="">
            <p:pic>
              <p:nvPicPr>
                <p:cNvPr id="380" name="Input penna 379">
                  <a:extLst>
                    <a:ext uri="{FF2B5EF4-FFF2-40B4-BE49-F238E27FC236}">
                      <a16:creationId xmlns:a16="http://schemas.microsoft.com/office/drawing/2014/main" id="{3449B53B-5E68-8C37-603C-8E83C906B397}"/>
                    </a:ext>
                  </a:extLst>
                </p:cNvPr>
                <p:cNvPicPr/>
                <p:nvPr/>
              </p:nvPicPr>
              <p:blipFill>
                <a:blip r:embed="rId10"/>
                <a:stretch>
                  <a:fillRect/>
                </a:stretch>
              </p:blipFill>
              <p:spPr>
                <a:xfrm>
                  <a:off x="4499523" y="1110873"/>
                  <a:ext cx="11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1" name="Input penna 380">
                  <a:extLst>
                    <a:ext uri="{FF2B5EF4-FFF2-40B4-BE49-F238E27FC236}">
                      <a16:creationId xmlns:a16="http://schemas.microsoft.com/office/drawing/2014/main" id="{1B0CB905-D10C-04CB-75B7-1365E3BACA01}"/>
                    </a:ext>
                  </a:extLst>
                </p14:cNvPr>
                <p14:cNvContentPartPr/>
                <p14:nvPr/>
              </p14:nvContentPartPr>
              <p14:xfrm>
                <a:off x="4681683" y="966873"/>
                <a:ext cx="219600" cy="388440"/>
              </p14:xfrm>
            </p:contentPart>
          </mc:Choice>
          <mc:Fallback xmlns="">
            <p:pic>
              <p:nvPicPr>
                <p:cNvPr id="381" name="Input penna 380">
                  <a:extLst>
                    <a:ext uri="{FF2B5EF4-FFF2-40B4-BE49-F238E27FC236}">
                      <a16:creationId xmlns:a16="http://schemas.microsoft.com/office/drawing/2014/main" id="{1B0CB905-D10C-04CB-75B7-1365E3BACA01}"/>
                    </a:ext>
                  </a:extLst>
                </p:cNvPr>
                <p:cNvPicPr/>
                <p:nvPr/>
              </p:nvPicPr>
              <p:blipFill>
                <a:blip r:embed="rId12"/>
                <a:stretch>
                  <a:fillRect/>
                </a:stretch>
              </p:blipFill>
              <p:spPr>
                <a:xfrm>
                  <a:off x="4675563" y="960753"/>
                  <a:ext cx="231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2" name="Input penna 381">
                  <a:extLst>
                    <a:ext uri="{FF2B5EF4-FFF2-40B4-BE49-F238E27FC236}">
                      <a16:creationId xmlns:a16="http://schemas.microsoft.com/office/drawing/2014/main" id="{801CA93D-8326-07F3-6AAE-D45C73422B47}"/>
                    </a:ext>
                  </a:extLst>
                </p14:cNvPr>
                <p14:cNvContentPartPr/>
                <p14:nvPr/>
              </p14:nvContentPartPr>
              <p14:xfrm>
                <a:off x="4825323" y="1267473"/>
                <a:ext cx="145440" cy="143280"/>
              </p14:xfrm>
            </p:contentPart>
          </mc:Choice>
          <mc:Fallback xmlns="">
            <p:pic>
              <p:nvPicPr>
                <p:cNvPr id="382" name="Input penna 381">
                  <a:extLst>
                    <a:ext uri="{FF2B5EF4-FFF2-40B4-BE49-F238E27FC236}">
                      <a16:creationId xmlns:a16="http://schemas.microsoft.com/office/drawing/2014/main" id="{801CA93D-8326-07F3-6AAE-D45C73422B47}"/>
                    </a:ext>
                  </a:extLst>
                </p:cNvPr>
                <p:cNvPicPr/>
                <p:nvPr/>
              </p:nvPicPr>
              <p:blipFill>
                <a:blip r:embed="rId14"/>
                <a:stretch>
                  <a:fillRect/>
                </a:stretch>
              </p:blipFill>
              <p:spPr>
                <a:xfrm>
                  <a:off x="4819203" y="1261353"/>
                  <a:ext cx="157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3" name="Input penna 382">
                  <a:extLst>
                    <a:ext uri="{FF2B5EF4-FFF2-40B4-BE49-F238E27FC236}">
                      <a16:creationId xmlns:a16="http://schemas.microsoft.com/office/drawing/2014/main" id="{3C5DA368-B608-E89B-E80D-4993EB71052A}"/>
                    </a:ext>
                  </a:extLst>
                </p14:cNvPr>
                <p14:cNvContentPartPr/>
                <p14:nvPr/>
              </p14:nvContentPartPr>
              <p14:xfrm>
                <a:off x="5064723" y="1024473"/>
                <a:ext cx="157320" cy="356040"/>
              </p14:xfrm>
            </p:contentPart>
          </mc:Choice>
          <mc:Fallback xmlns="">
            <p:pic>
              <p:nvPicPr>
                <p:cNvPr id="383" name="Input penna 382">
                  <a:extLst>
                    <a:ext uri="{FF2B5EF4-FFF2-40B4-BE49-F238E27FC236}">
                      <a16:creationId xmlns:a16="http://schemas.microsoft.com/office/drawing/2014/main" id="{3C5DA368-B608-E89B-E80D-4993EB71052A}"/>
                    </a:ext>
                  </a:extLst>
                </p:cNvPr>
                <p:cNvPicPr/>
                <p:nvPr/>
              </p:nvPicPr>
              <p:blipFill>
                <a:blip r:embed="rId16"/>
                <a:stretch>
                  <a:fillRect/>
                </a:stretch>
              </p:blipFill>
              <p:spPr>
                <a:xfrm>
                  <a:off x="5058603" y="1018353"/>
                  <a:ext cx="1695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9" name="Input penna 398">
                  <a:extLst>
                    <a:ext uri="{FF2B5EF4-FFF2-40B4-BE49-F238E27FC236}">
                      <a16:creationId xmlns:a16="http://schemas.microsoft.com/office/drawing/2014/main" id="{192B7D8E-DBA1-C7E8-475F-26F98D75D70F}"/>
                    </a:ext>
                  </a:extLst>
                </p14:cNvPr>
                <p14:cNvContentPartPr/>
                <p14:nvPr/>
              </p14:nvContentPartPr>
              <p14:xfrm>
                <a:off x="5364963" y="1156953"/>
                <a:ext cx="99000" cy="32760"/>
              </p14:xfrm>
            </p:contentPart>
          </mc:Choice>
          <mc:Fallback xmlns="">
            <p:pic>
              <p:nvPicPr>
                <p:cNvPr id="399" name="Input penna 398">
                  <a:extLst>
                    <a:ext uri="{FF2B5EF4-FFF2-40B4-BE49-F238E27FC236}">
                      <a16:creationId xmlns:a16="http://schemas.microsoft.com/office/drawing/2014/main" id="{192B7D8E-DBA1-C7E8-475F-26F98D75D70F}"/>
                    </a:ext>
                  </a:extLst>
                </p:cNvPr>
                <p:cNvPicPr/>
                <p:nvPr/>
              </p:nvPicPr>
              <p:blipFill>
                <a:blip r:embed="rId18"/>
                <a:stretch>
                  <a:fillRect/>
                </a:stretch>
              </p:blipFill>
              <p:spPr>
                <a:xfrm>
                  <a:off x="5358843" y="1150833"/>
                  <a:ext cx="111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1" name="Input penna 410">
                  <a:extLst>
                    <a:ext uri="{FF2B5EF4-FFF2-40B4-BE49-F238E27FC236}">
                      <a16:creationId xmlns:a16="http://schemas.microsoft.com/office/drawing/2014/main" id="{ECACF3F8-51E4-98D7-912B-B39AE46B2B7E}"/>
                    </a:ext>
                  </a:extLst>
                </p14:cNvPr>
                <p14:cNvContentPartPr/>
                <p14:nvPr/>
              </p14:nvContentPartPr>
              <p14:xfrm>
                <a:off x="5597523" y="958233"/>
                <a:ext cx="203040" cy="304200"/>
              </p14:xfrm>
            </p:contentPart>
          </mc:Choice>
          <mc:Fallback xmlns="">
            <p:pic>
              <p:nvPicPr>
                <p:cNvPr id="411" name="Input penna 410">
                  <a:extLst>
                    <a:ext uri="{FF2B5EF4-FFF2-40B4-BE49-F238E27FC236}">
                      <a16:creationId xmlns:a16="http://schemas.microsoft.com/office/drawing/2014/main" id="{ECACF3F8-51E4-98D7-912B-B39AE46B2B7E}"/>
                    </a:ext>
                  </a:extLst>
                </p:cNvPr>
                <p:cNvPicPr/>
                <p:nvPr/>
              </p:nvPicPr>
              <p:blipFill>
                <a:blip r:embed="rId20"/>
                <a:stretch>
                  <a:fillRect/>
                </a:stretch>
              </p:blipFill>
              <p:spPr>
                <a:xfrm>
                  <a:off x="5591403" y="952113"/>
                  <a:ext cx="215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4" name="Input penna 413">
                  <a:extLst>
                    <a:ext uri="{FF2B5EF4-FFF2-40B4-BE49-F238E27FC236}">
                      <a16:creationId xmlns:a16="http://schemas.microsoft.com/office/drawing/2014/main" id="{98BC0F22-B902-D94C-2A1C-D0AC58445FE0}"/>
                    </a:ext>
                  </a:extLst>
                </p14:cNvPr>
                <p14:cNvContentPartPr/>
                <p14:nvPr/>
              </p14:nvContentPartPr>
              <p14:xfrm>
                <a:off x="5815683" y="1145433"/>
                <a:ext cx="112680" cy="174960"/>
              </p14:xfrm>
            </p:contentPart>
          </mc:Choice>
          <mc:Fallback xmlns="">
            <p:pic>
              <p:nvPicPr>
                <p:cNvPr id="414" name="Input penna 413">
                  <a:extLst>
                    <a:ext uri="{FF2B5EF4-FFF2-40B4-BE49-F238E27FC236}">
                      <a16:creationId xmlns:a16="http://schemas.microsoft.com/office/drawing/2014/main" id="{98BC0F22-B902-D94C-2A1C-D0AC58445FE0}"/>
                    </a:ext>
                  </a:extLst>
                </p:cNvPr>
                <p:cNvPicPr/>
                <p:nvPr/>
              </p:nvPicPr>
              <p:blipFill>
                <a:blip r:embed="rId22"/>
                <a:stretch>
                  <a:fillRect/>
                </a:stretch>
              </p:blipFill>
              <p:spPr>
                <a:xfrm>
                  <a:off x="5809563" y="1139313"/>
                  <a:ext cx="124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5" name="Input penna 414">
                  <a:extLst>
                    <a:ext uri="{FF2B5EF4-FFF2-40B4-BE49-F238E27FC236}">
                      <a16:creationId xmlns:a16="http://schemas.microsoft.com/office/drawing/2014/main" id="{05934515-F2CB-2EE4-090F-E35DAF90EA87}"/>
                    </a:ext>
                  </a:extLst>
                </p14:cNvPr>
                <p14:cNvContentPartPr/>
                <p14:nvPr/>
              </p14:nvContentPartPr>
              <p14:xfrm>
                <a:off x="6047883" y="1189713"/>
                <a:ext cx="55080" cy="179640"/>
              </p14:xfrm>
            </p:contentPart>
          </mc:Choice>
          <mc:Fallback xmlns="">
            <p:pic>
              <p:nvPicPr>
                <p:cNvPr id="415" name="Input penna 414">
                  <a:extLst>
                    <a:ext uri="{FF2B5EF4-FFF2-40B4-BE49-F238E27FC236}">
                      <a16:creationId xmlns:a16="http://schemas.microsoft.com/office/drawing/2014/main" id="{05934515-F2CB-2EE4-090F-E35DAF90EA87}"/>
                    </a:ext>
                  </a:extLst>
                </p:cNvPr>
                <p:cNvPicPr/>
                <p:nvPr/>
              </p:nvPicPr>
              <p:blipFill>
                <a:blip r:embed="rId24"/>
                <a:stretch>
                  <a:fillRect/>
                </a:stretch>
              </p:blipFill>
              <p:spPr>
                <a:xfrm>
                  <a:off x="6041763" y="1183593"/>
                  <a:ext cx="673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2" name="Input penna 431">
                  <a:extLst>
                    <a:ext uri="{FF2B5EF4-FFF2-40B4-BE49-F238E27FC236}">
                      <a16:creationId xmlns:a16="http://schemas.microsoft.com/office/drawing/2014/main" id="{EA6F6F61-6C82-F50E-EA96-A216ECFB3DE3}"/>
                    </a:ext>
                  </a:extLst>
                </p14:cNvPr>
                <p14:cNvContentPartPr/>
                <p14:nvPr/>
              </p14:nvContentPartPr>
              <p14:xfrm>
                <a:off x="5970843" y="1167753"/>
                <a:ext cx="313200" cy="209880"/>
              </p14:xfrm>
            </p:contentPart>
          </mc:Choice>
          <mc:Fallback xmlns="">
            <p:pic>
              <p:nvPicPr>
                <p:cNvPr id="432" name="Input penna 431">
                  <a:extLst>
                    <a:ext uri="{FF2B5EF4-FFF2-40B4-BE49-F238E27FC236}">
                      <a16:creationId xmlns:a16="http://schemas.microsoft.com/office/drawing/2014/main" id="{EA6F6F61-6C82-F50E-EA96-A216ECFB3DE3}"/>
                    </a:ext>
                  </a:extLst>
                </p:cNvPr>
                <p:cNvPicPr/>
                <p:nvPr/>
              </p:nvPicPr>
              <p:blipFill>
                <a:blip r:embed="rId26"/>
                <a:stretch>
                  <a:fillRect/>
                </a:stretch>
              </p:blipFill>
              <p:spPr>
                <a:xfrm>
                  <a:off x="5964723" y="1161633"/>
                  <a:ext cx="325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4" name="Input penna 433">
                  <a:extLst>
                    <a:ext uri="{FF2B5EF4-FFF2-40B4-BE49-F238E27FC236}">
                      <a16:creationId xmlns:a16="http://schemas.microsoft.com/office/drawing/2014/main" id="{5AD15630-5EB9-E6A0-51D0-CE01E98557A1}"/>
                    </a:ext>
                  </a:extLst>
                </p14:cNvPr>
                <p14:cNvContentPartPr/>
                <p14:nvPr/>
              </p14:nvContentPartPr>
              <p14:xfrm>
                <a:off x="6421923" y="892353"/>
                <a:ext cx="232560" cy="444960"/>
              </p14:xfrm>
            </p:contentPart>
          </mc:Choice>
          <mc:Fallback xmlns="">
            <p:pic>
              <p:nvPicPr>
                <p:cNvPr id="434" name="Input penna 433">
                  <a:extLst>
                    <a:ext uri="{FF2B5EF4-FFF2-40B4-BE49-F238E27FC236}">
                      <a16:creationId xmlns:a16="http://schemas.microsoft.com/office/drawing/2014/main" id="{5AD15630-5EB9-E6A0-51D0-CE01E98557A1}"/>
                    </a:ext>
                  </a:extLst>
                </p:cNvPr>
                <p:cNvPicPr/>
                <p:nvPr/>
              </p:nvPicPr>
              <p:blipFill>
                <a:blip r:embed="rId28"/>
                <a:stretch>
                  <a:fillRect/>
                </a:stretch>
              </p:blipFill>
              <p:spPr>
                <a:xfrm>
                  <a:off x="6415803" y="886233"/>
                  <a:ext cx="2448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5" name="Input penna 434">
                  <a:extLst>
                    <a:ext uri="{FF2B5EF4-FFF2-40B4-BE49-F238E27FC236}">
                      <a16:creationId xmlns:a16="http://schemas.microsoft.com/office/drawing/2014/main" id="{6AAF6D46-EBFD-A1CA-89DC-32287AF735E4}"/>
                    </a:ext>
                  </a:extLst>
                </p14:cNvPr>
                <p14:cNvContentPartPr/>
                <p14:nvPr/>
              </p14:nvContentPartPr>
              <p14:xfrm>
                <a:off x="6696963" y="1189353"/>
                <a:ext cx="141120" cy="165240"/>
              </p14:xfrm>
            </p:contentPart>
          </mc:Choice>
          <mc:Fallback xmlns="">
            <p:pic>
              <p:nvPicPr>
                <p:cNvPr id="435" name="Input penna 434">
                  <a:extLst>
                    <a:ext uri="{FF2B5EF4-FFF2-40B4-BE49-F238E27FC236}">
                      <a16:creationId xmlns:a16="http://schemas.microsoft.com/office/drawing/2014/main" id="{6AAF6D46-EBFD-A1CA-89DC-32287AF735E4}"/>
                    </a:ext>
                  </a:extLst>
                </p:cNvPr>
                <p:cNvPicPr/>
                <p:nvPr/>
              </p:nvPicPr>
              <p:blipFill>
                <a:blip r:embed="rId30"/>
                <a:stretch>
                  <a:fillRect/>
                </a:stretch>
              </p:blipFill>
              <p:spPr>
                <a:xfrm>
                  <a:off x="6690843" y="1183233"/>
                  <a:ext cx="153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6" name="Input penna 435">
                  <a:extLst>
                    <a:ext uri="{FF2B5EF4-FFF2-40B4-BE49-F238E27FC236}">
                      <a16:creationId xmlns:a16="http://schemas.microsoft.com/office/drawing/2014/main" id="{AC85B400-952C-BCA5-96D2-6E8862F776CA}"/>
                    </a:ext>
                  </a:extLst>
                </p14:cNvPr>
                <p14:cNvContentPartPr/>
                <p14:nvPr/>
              </p14:nvContentPartPr>
              <p14:xfrm>
                <a:off x="6840603" y="1233993"/>
                <a:ext cx="197640" cy="99360"/>
              </p14:xfrm>
            </p:contentPart>
          </mc:Choice>
          <mc:Fallback xmlns="">
            <p:pic>
              <p:nvPicPr>
                <p:cNvPr id="436" name="Input penna 435">
                  <a:extLst>
                    <a:ext uri="{FF2B5EF4-FFF2-40B4-BE49-F238E27FC236}">
                      <a16:creationId xmlns:a16="http://schemas.microsoft.com/office/drawing/2014/main" id="{AC85B400-952C-BCA5-96D2-6E8862F776CA}"/>
                    </a:ext>
                  </a:extLst>
                </p:cNvPr>
                <p:cNvPicPr/>
                <p:nvPr/>
              </p:nvPicPr>
              <p:blipFill>
                <a:blip r:embed="rId32"/>
                <a:stretch>
                  <a:fillRect/>
                </a:stretch>
              </p:blipFill>
              <p:spPr>
                <a:xfrm>
                  <a:off x="6834483" y="1227873"/>
                  <a:ext cx="209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7" name="Input penna 436">
                  <a:extLst>
                    <a:ext uri="{FF2B5EF4-FFF2-40B4-BE49-F238E27FC236}">
                      <a16:creationId xmlns:a16="http://schemas.microsoft.com/office/drawing/2014/main" id="{13A8BC10-7165-76D6-D21D-5395B44FADF6}"/>
                    </a:ext>
                  </a:extLst>
                </p14:cNvPr>
                <p14:cNvContentPartPr/>
                <p14:nvPr/>
              </p14:nvContentPartPr>
              <p14:xfrm>
                <a:off x="7041483" y="1233993"/>
                <a:ext cx="42480" cy="177480"/>
              </p14:xfrm>
            </p:contentPart>
          </mc:Choice>
          <mc:Fallback xmlns="">
            <p:pic>
              <p:nvPicPr>
                <p:cNvPr id="437" name="Input penna 436">
                  <a:extLst>
                    <a:ext uri="{FF2B5EF4-FFF2-40B4-BE49-F238E27FC236}">
                      <a16:creationId xmlns:a16="http://schemas.microsoft.com/office/drawing/2014/main" id="{13A8BC10-7165-76D6-D21D-5395B44FADF6}"/>
                    </a:ext>
                  </a:extLst>
                </p:cNvPr>
                <p:cNvPicPr/>
                <p:nvPr/>
              </p:nvPicPr>
              <p:blipFill>
                <a:blip r:embed="rId34"/>
                <a:stretch>
                  <a:fillRect/>
                </a:stretch>
              </p:blipFill>
              <p:spPr>
                <a:xfrm>
                  <a:off x="7035363" y="1227873"/>
                  <a:ext cx="54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8" name="Input penna 437">
                  <a:extLst>
                    <a:ext uri="{FF2B5EF4-FFF2-40B4-BE49-F238E27FC236}">
                      <a16:creationId xmlns:a16="http://schemas.microsoft.com/office/drawing/2014/main" id="{5B50D763-0705-BE2C-6140-360E99848E0B}"/>
                    </a:ext>
                  </a:extLst>
                </p14:cNvPr>
                <p14:cNvContentPartPr/>
                <p14:nvPr/>
              </p14:nvContentPartPr>
              <p14:xfrm>
                <a:off x="7094763" y="1178193"/>
                <a:ext cx="124200" cy="111240"/>
              </p14:xfrm>
            </p:contentPart>
          </mc:Choice>
          <mc:Fallback xmlns="">
            <p:pic>
              <p:nvPicPr>
                <p:cNvPr id="438" name="Input penna 437">
                  <a:extLst>
                    <a:ext uri="{FF2B5EF4-FFF2-40B4-BE49-F238E27FC236}">
                      <a16:creationId xmlns:a16="http://schemas.microsoft.com/office/drawing/2014/main" id="{5B50D763-0705-BE2C-6140-360E99848E0B}"/>
                    </a:ext>
                  </a:extLst>
                </p:cNvPr>
                <p:cNvPicPr/>
                <p:nvPr/>
              </p:nvPicPr>
              <p:blipFill>
                <a:blip r:embed="rId36"/>
                <a:stretch>
                  <a:fillRect/>
                </a:stretch>
              </p:blipFill>
              <p:spPr>
                <a:xfrm>
                  <a:off x="7088643" y="1172073"/>
                  <a:ext cx="1364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9" name="Input penna 438">
                  <a:extLst>
                    <a:ext uri="{FF2B5EF4-FFF2-40B4-BE49-F238E27FC236}">
                      <a16:creationId xmlns:a16="http://schemas.microsoft.com/office/drawing/2014/main" id="{3ECE955F-5025-1186-8583-4D6C5055B03E}"/>
                    </a:ext>
                  </a:extLst>
                </p14:cNvPr>
                <p14:cNvContentPartPr/>
                <p14:nvPr/>
              </p14:nvContentPartPr>
              <p14:xfrm>
                <a:off x="7216083" y="1057233"/>
                <a:ext cx="187560" cy="265680"/>
              </p14:xfrm>
            </p:contentPart>
          </mc:Choice>
          <mc:Fallback xmlns="">
            <p:pic>
              <p:nvPicPr>
                <p:cNvPr id="439" name="Input penna 438">
                  <a:extLst>
                    <a:ext uri="{FF2B5EF4-FFF2-40B4-BE49-F238E27FC236}">
                      <a16:creationId xmlns:a16="http://schemas.microsoft.com/office/drawing/2014/main" id="{3ECE955F-5025-1186-8583-4D6C5055B03E}"/>
                    </a:ext>
                  </a:extLst>
                </p:cNvPr>
                <p:cNvPicPr/>
                <p:nvPr/>
              </p:nvPicPr>
              <p:blipFill>
                <a:blip r:embed="rId38"/>
                <a:stretch>
                  <a:fillRect/>
                </a:stretch>
              </p:blipFill>
              <p:spPr>
                <a:xfrm>
                  <a:off x="7209963" y="1051113"/>
                  <a:ext cx="199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0" name="Input penna 439">
                  <a:extLst>
                    <a:ext uri="{FF2B5EF4-FFF2-40B4-BE49-F238E27FC236}">
                      <a16:creationId xmlns:a16="http://schemas.microsoft.com/office/drawing/2014/main" id="{FFED07F9-91C1-C428-993C-775D58955143}"/>
                    </a:ext>
                  </a:extLst>
                </p14:cNvPr>
                <p14:cNvContentPartPr/>
                <p14:nvPr/>
              </p14:nvContentPartPr>
              <p14:xfrm>
                <a:off x="7370163" y="1162713"/>
                <a:ext cx="181080" cy="156240"/>
              </p14:xfrm>
            </p:contentPart>
          </mc:Choice>
          <mc:Fallback xmlns="">
            <p:pic>
              <p:nvPicPr>
                <p:cNvPr id="440" name="Input penna 439">
                  <a:extLst>
                    <a:ext uri="{FF2B5EF4-FFF2-40B4-BE49-F238E27FC236}">
                      <a16:creationId xmlns:a16="http://schemas.microsoft.com/office/drawing/2014/main" id="{FFED07F9-91C1-C428-993C-775D58955143}"/>
                    </a:ext>
                  </a:extLst>
                </p:cNvPr>
                <p:cNvPicPr/>
                <p:nvPr/>
              </p:nvPicPr>
              <p:blipFill>
                <a:blip r:embed="rId40"/>
                <a:stretch>
                  <a:fillRect/>
                </a:stretch>
              </p:blipFill>
              <p:spPr>
                <a:xfrm>
                  <a:off x="7364043" y="1156593"/>
                  <a:ext cx="193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1" name="Input penna 440">
                  <a:extLst>
                    <a:ext uri="{FF2B5EF4-FFF2-40B4-BE49-F238E27FC236}">
                      <a16:creationId xmlns:a16="http://schemas.microsoft.com/office/drawing/2014/main" id="{3EDCA302-77FC-9EBE-EDFD-91B7905C636A}"/>
                    </a:ext>
                  </a:extLst>
                </p14:cNvPr>
                <p14:cNvContentPartPr/>
                <p14:nvPr/>
              </p14:nvContentPartPr>
              <p14:xfrm>
                <a:off x="7656363" y="1090353"/>
                <a:ext cx="136080" cy="291960"/>
              </p14:xfrm>
            </p:contentPart>
          </mc:Choice>
          <mc:Fallback xmlns="">
            <p:pic>
              <p:nvPicPr>
                <p:cNvPr id="441" name="Input penna 440">
                  <a:extLst>
                    <a:ext uri="{FF2B5EF4-FFF2-40B4-BE49-F238E27FC236}">
                      <a16:creationId xmlns:a16="http://schemas.microsoft.com/office/drawing/2014/main" id="{3EDCA302-77FC-9EBE-EDFD-91B7905C636A}"/>
                    </a:ext>
                  </a:extLst>
                </p:cNvPr>
                <p:cNvPicPr/>
                <p:nvPr/>
              </p:nvPicPr>
              <p:blipFill>
                <a:blip r:embed="rId42"/>
                <a:stretch>
                  <a:fillRect/>
                </a:stretch>
              </p:blipFill>
              <p:spPr>
                <a:xfrm>
                  <a:off x="7650243" y="1084233"/>
                  <a:ext cx="1483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3" name="Input penna 442">
                  <a:extLst>
                    <a:ext uri="{FF2B5EF4-FFF2-40B4-BE49-F238E27FC236}">
                      <a16:creationId xmlns:a16="http://schemas.microsoft.com/office/drawing/2014/main" id="{43014836-06E0-0238-2C2B-3C1E1385AC0D}"/>
                    </a:ext>
                  </a:extLst>
                </p14:cNvPr>
                <p14:cNvContentPartPr/>
                <p14:nvPr/>
              </p14:nvContentPartPr>
              <p14:xfrm>
                <a:off x="3877803" y="1416153"/>
                <a:ext cx="4038120" cy="260640"/>
              </p14:xfrm>
            </p:contentPart>
          </mc:Choice>
          <mc:Fallback xmlns="">
            <p:pic>
              <p:nvPicPr>
                <p:cNvPr id="443" name="Input penna 442">
                  <a:extLst>
                    <a:ext uri="{FF2B5EF4-FFF2-40B4-BE49-F238E27FC236}">
                      <a16:creationId xmlns:a16="http://schemas.microsoft.com/office/drawing/2014/main" id="{43014836-06E0-0238-2C2B-3C1E1385AC0D}"/>
                    </a:ext>
                  </a:extLst>
                </p:cNvPr>
                <p:cNvPicPr/>
                <p:nvPr/>
              </p:nvPicPr>
              <p:blipFill>
                <a:blip r:embed="rId44"/>
                <a:stretch>
                  <a:fillRect/>
                </a:stretch>
              </p:blipFill>
              <p:spPr>
                <a:xfrm>
                  <a:off x="3871683" y="1410033"/>
                  <a:ext cx="4050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4" name="Input penna 443">
                  <a:extLst>
                    <a:ext uri="{FF2B5EF4-FFF2-40B4-BE49-F238E27FC236}">
                      <a16:creationId xmlns:a16="http://schemas.microsoft.com/office/drawing/2014/main" id="{85D0ED71-36EC-9131-1A91-2418455F73C7}"/>
                    </a:ext>
                  </a:extLst>
                </p14:cNvPr>
                <p14:cNvContentPartPr/>
                <p14:nvPr/>
              </p14:nvContentPartPr>
              <p14:xfrm>
                <a:off x="7981083" y="1253793"/>
                <a:ext cx="172080" cy="260640"/>
              </p14:xfrm>
            </p:contentPart>
          </mc:Choice>
          <mc:Fallback xmlns="">
            <p:pic>
              <p:nvPicPr>
                <p:cNvPr id="444" name="Input penna 443">
                  <a:extLst>
                    <a:ext uri="{FF2B5EF4-FFF2-40B4-BE49-F238E27FC236}">
                      <a16:creationId xmlns:a16="http://schemas.microsoft.com/office/drawing/2014/main" id="{85D0ED71-36EC-9131-1A91-2418455F73C7}"/>
                    </a:ext>
                  </a:extLst>
                </p:cNvPr>
                <p:cNvPicPr/>
                <p:nvPr/>
              </p:nvPicPr>
              <p:blipFill>
                <a:blip r:embed="rId46"/>
                <a:stretch>
                  <a:fillRect/>
                </a:stretch>
              </p:blipFill>
              <p:spPr>
                <a:xfrm>
                  <a:off x="7974963" y="1247673"/>
                  <a:ext cx="18432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70" name="Input penna 469">
                <a:extLst>
                  <a:ext uri="{FF2B5EF4-FFF2-40B4-BE49-F238E27FC236}">
                    <a16:creationId xmlns:a16="http://schemas.microsoft.com/office/drawing/2014/main" id="{04103A81-764D-2B51-0A77-80F236D0CDFB}"/>
                  </a:ext>
                </a:extLst>
              </p14:cNvPr>
              <p14:cNvContentPartPr/>
              <p14:nvPr/>
            </p14:nvContentPartPr>
            <p14:xfrm>
              <a:off x="2037123" y="1694793"/>
              <a:ext cx="385920" cy="379800"/>
            </p14:xfrm>
          </p:contentPart>
        </mc:Choice>
        <mc:Fallback xmlns="">
          <p:pic>
            <p:nvPicPr>
              <p:cNvPr id="470" name="Input penna 469">
                <a:extLst>
                  <a:ext uri="{FF2B5EF4-FFF2-40B4-BE49-F238E27FC236}">
                    <a16:creationId xmlns:a16="http://schemas.microsoft.com/office/drawing/2014/main" id="{04103A81-764D-2B51-0A77-80F236D0CDFB}"/>
                  </a:ext>
                </a:extLst>
              </p:cNvPr>
              <p:cNvPicPr/>
              <p:nvPr/>
            </p:nvPicPr>
            <p:blipFill>
              <a:blip r:embed="rId48"/>
              <a:stretch>
                <a:fillRect/>
              </a:stretch>
            </p:blipFill>
            <p:spPr>
              <a:xfrm>
                <a:off x="2031003" y="1688673"/>
                <a:ext cx="398160" cy="392040"/>
              </a:xfrm>
              <a:prstGeom prst="rect">
                <a:avLst/>
              </a:prstGeom>
            </p:spPr>
          </p:pic>
        </mc:Fallback>
      </mc:AlternateContent>
      <p:grpSp>
        <p:nvGrpSpPr>
          <p:cNvPr id="474" name="Gruppo 473">
            <a:extLst>
              <a:ext uri="{FF2B5EF4-FFF2-40B4-BE49-F238E27FC236}">
                <a16:creationId xmlns:a16="http://schemas.microsoft.com/office/drawing/2014/main" id="{9B8EC062-D6DD-7F44-4AE6-6A606576D7F7}"/>
              </a:ext>
            </a:extLst>
          </p:cNvPr>
          <p:cNvGrpSpPr/>
          <p:nvPr/>
        </p:nvGrpSpPr>
        <p:grpSpPr>
          <a:xfrm>
            <a:off x="1081323" y="2577873"/>
            <a:ext cx="356040" cy="413280"/>
            <a:chOff x="1081323" y="2577873"/>
            <a:chExt cx="356040" cy="413280"/>
          </a:xfrm>
        </p:grpSpPr>
        <mc:AlternateContent xmlns:mc="http://schemas.openxmlformats.org/markup-compatibility/2006" xmlns:p14="http://schemas.microsoft.com/office/powerpoint/2010/main">
          <mc:Choice Requires="p14">
            <p:contentPart p14:bwMode="auto" r:id="rId49">
              <p14:nvContentPartPr>
                <p14:cNvPr id="471" name="Input penna 470">
                  <a:extLst>
                    <a:ext uri="{FF2B5EF4-FFF2-40B4-BE49-F238E27FC236}">
                      <a16:creationId xmlns:a16="http://schemas.microsoft.com/office/drawing/2014/main" id="{40471D10-DA3C-FDCD-CA74-BD890FB47D4B}"/>
                    </a:ext>
                  </a:extLst>
                </p14:cNvPr>
                <p14:cNvContentPartPr/>
                <p14:nvPr/>
              </p14:nvContentPartPr>
              <p14:xfrm>
                <a:off x="1081323" y="2577873"/>
                <a:ext cx="154080" cy="413280"/>
              </p14:xfrm>
            </p:contentPart>
          </mc:Choice>
          <mc:Fallback xmlns="">
            <p:pic>
              <p:nvPicPr>
                <p:cNvPr id="471" name="Input penna 470">
                  <a:extLst>
                    <a:ext uri="{FF2B5EF4-FFF2-40B4-BE49-F238E27FC236}">
                      <a16:creationId xmlns:a16="http://schemas.microsoft.com/office/drawing/2014/main" id="{40471D10-DA3C-FDCD-CA74-BD890FB47D4B}"/>
                    </a:ext>
                  </a:extLst>
                </p:cNvPr>
                <p:cNvPicPr/>
                <p:nvPr/>
              </p:nvPicPr>
              <p:blipFill>
                <a:blip r:embed="rId50"/>
                <a:stretch>
                  <a:fillRect/>
                </a:stretch>
              </p:blipFill>
              <p:spPr>
                <a:xfrm>
                  <a:off x="1075203" y="2571753"/>
                  <a:ext cx="166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2" name="Input penna 471">
                  <a:extLst>
                    <a:ext uri="{FF2B5EF4-FFF2-40B4-BE49-F238E27FC236}">
                      <a16:creationId xmlns:a16="http://schemas.microsoft.com/office/drawing/2014/main" id="{78AC33C8-65D6-03CC-D03B-07EE3863EA5F}"/>
                    </a:ext>
                  </a:extLst>
                </p14:cNvPr>
                <p14:cNvContentPartPr/>
                <p14:nvPr/>
              </p14:nvContentPartPr>
              <p14:xfrm>
                <a:off x="1123443" y="2769753"/>
                <a:ext cx="313920" cy="73080"/>
              </p14:xfrm>
            </p:contentPart>
          </mc:Choice>
          <mc:Fallback xmlns="">
            <p:pic>
              <p:nvPicPr>
                <p:cNvPr id="472" name="Input penna 471">
                  <a:extLst>
                    <a:ext uri="{FF2B5EF4-FFF2-40B4-BE49-F238E27FC236}">
                      <a16:creationId xmlns:a16="http://schemas.microsoft.com/office/drawing/2014/main" id="{78AC33C8-65D6-03CC-D03B-07EE3863EA5F}"/>
                    </a:ext>
                  </a:extLst>
                </p:cNvPr>
                <p:cNvPicPr/>
                <p:nvPr/>
              </p:nvPicPr>
              <p:blipFill>
                <a:blip r:embed="rId52"/>
                <a:stretch>
                  <a:fillRect/>
                </a:stretch>
              </p:blipFill>
              <p:spPr>
                <a:xfrm>
                  <a:off x="1117323" y="2763633"/>
                  <a:ext cx="326160" cy="8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73" name="Input penna 472">
                <a:extLst>
                  <a:ext uri="{FF2B5EF4-FFF2-40B4-BE49-F238E27FC236}">
                    <a16:creationId xmlns:a16="http://schemas.microsoft.com/office/drawing/2014/main" id="{AE29CD2B-637E-2154-86CD-8D7531539608}"/>
                  </a:ext>
                </a:extLst>
              </p14:cNvPr>
              <p14:cNvContentPartPr/>
              <p14:nvPr/>
            </p14:nvContentPartPr>
            <p14:xfrm>
              <a:off x="3204963" y="2491473"/>
              <a:ext cx="398880" cy="440640"/>
            </p14:xfrm>
          </p:contentPart>
        </mc:Choice>
        <mc:Fallback xmlns="">
          <p:pic>
            <p:nvPicPr>
              <p:cNvPr id="473" name="Input penna 472">
                <a:extLst>
                  <a:ext uri="{FF2B5EF4-FFF2-40B4-BE49-F238E27FC236}">
                    <a16:creationId xmlns:a16="http://schemas.microsoft.com/office/drawing/2014/main" id="{AE29CD2B-637E-2154-86CD-8D7531539608}"/>
                  </a:ext>
                </a:extLst>
              </p:cNvPr>
              <p:cNvPicPr/>
              <p:nvPr/>
            </p:nvPicPr>
            <p:blipFill>
              <a:blip r:embed="rId54"/>
              <a:stretch>
                <a:fillRect/>
              </a:stretch>
            </p:blipFill>
            <p:spPr>
              <a:xfrm>
                <a:off x="3198843" y="2485353"/>
                <a:ext cx="4111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5" name="Input penna 474">
                <a:extLst>
                  <a:ext uri="{FF2B5EF4-FFF2-40B4-BE49-F238E27FC236}">
                    <a16:creationId xmlns:a16="http://schemas.microsoft.com/office/drawing/2014/main" id="{1E205CBA-C4E1-9E54-D4CC-1618AE18C040}"/>
                  </a:ext>
                </a:extLst>
              </p14:cNvPr>
              <p14:cNvContentPartPr/>
              <p14:nvPr/>
            </p14:nvContentPartPr>
            <p14:xfrm>
              <a:off x="365643" y="3458433"/>
              <a:ext cx="243000" cy="365040"/>
            </p14:xfrm>
          </p:contentPart>
        </mc:Choice>
        <mc:Fallback xmlns="">
          <p:pic>
            <p:nvPicPr>
              <p:cNvPr id="475" name="Input penna 474">
                <a:extLst>
                  <a:ext uri="{FF2B5EF4-FFF2-40B4-BE49-F238E27FC236}">
                    <a16:creationId xmlns:a16="http://schemas.microsoft.com/office/drawing/2014/main" id="{1E205CBA-C4E1-9E54-D4CC-1618AE18C040}"/>
                  </a:ext>
                </a:extLst>
              </p:cNvPr>
              <p:cNvPicPr/>
              <p:nvPr/>
            </p:nvPicPr>
            <p:blipFill>
              <a:blip r:embed="rId56"/>
              <a:stretch>
                <a:fillRect/>
              </a:stretch>
            </p:blipFill>
            <p:spPr>
              <a:xfrm>
                <a:off x="359523" y="3452313"/>
                <a:ext cx="255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6" name="Input penna 475">
                <a:extLst>
                  <a:ext uri="{FF2B5EF4-FFF2-40B4-BE49-F238E27FC236}">
                    <a16:creationId xmlns:a16="http://schemas.microsoft.com/office/drawing/2014/main" id="{DF9B2415-E78F-0DF4-3BF1-4EC111FE9EC2}"/>
                  </a:ext>
                </a:extLst>
              </p14:cNvPr>
              <p14:cNvContentPartPr/>
              <p14:nvPr/>
            </p14:nvContentPartPr>
            <p14:xfrm>
              <a:off x="1730043" y="3414873"/>
              <a:ext cx="216000" cy="366840"/>
            </p14:xfrm>
          </p:contentPart>
        </mc:Choice>
        <mc:Fallback xmlns="">
          <p:pic>
            <p:nvPicPr>
              <p:cNvPr id="476" name="Input penna 475">
                <a:extLst>
                  <a:ext uri="{FF2B5EF4-FFF2-40B4-BE49-F238E27FC236}">
                    <a16:creationId xmlns:a16="http://schemas.microsoft.com/office/drawing/2014/main" id="{DF9B2415-E78F-0DF4-3BF1-4EC111FE9EC2}"/>
                  </a:ext>
                </a:extLst>
              </p:cNvPr>
              <p:cNvPicPr/>
              <p:nvPr/>
            </p:nvPicPr>
            <p:blipFill>
              <a:blip r:embed="rId58"/>
              <a:stretch>
                <a:fillRect/>
              </a:stretch>
            </p:blipFill>
            <p:spPr>
              <a:xfrm>
                <a:off x="1723923" y="3408753"/>
                <a:ext cx="228240" cy="379080"/>
              </a:xfrm>
              <a:prstGeom prst="rect">
                <a:avLst/>
              </a:prstGeom>
            </p:spPr>
          </p:pic>
        </mc:Fallback>
      </mc:AlternateContent>
      <p:grpSp>
        <p:nvGrpSpPr>
          <p:cNvPr id="479" name="Gruppo 478">
            <a:extLst>
              <a:ext uri="{FF2B5EF4-FFF2-40B4-BE49-F238E27FC236}">
                <a16:creationId xmlns:a16="http://schemas.microsoft.com/office/drawing/2014/main" id="{9C51086C-D6BC-5082-EEAE-3AE7F67321C5}"/>
              </a:ext>
            </a:extLst>
          </p:cNvPr>
          <p:cNvGrpSpPr/>
          <p:nvPr/>
        </p:nvGrpSpPr>
        <p:grpSpPr>
          <a:xfrm>
            <a:off x="2775843" y="3436833"/>
            <a:ext cx="385200" cy="287640"/>
            <a:chOff x="2775843" y="3436833"/>
            <a:chExt cx="385200" cy="287640"/>
          </a:xfrm>
        </p:grpSpPr>
        <mc:AlternateContent xmlns:mc="http://schemas.openxmlformats.org/markup-compatibility/2006" xmlns:p14="http://schemas.microsoft.com/office/powerpoint/2010/main">
          <mc:Choice Requires="p14">
            <p:contentPart p14:bwMode="auto" r:id="rId59">
              <p14:nvContentPartPr>
                <p14:cNvPr id="477" name="Input penna 476">
                  <a:extLst>
                    <a:ext uri="{FF2B5EF4-FFF2-40B4-BE49-F238E27FC236}">
                      <a16:creationId xmlns:a16="http://schemas.microsoft.com/office/drawing/2014/main" id="{2CF6F64D-51AA-7D1D-9D5C-EF6E20C8F618}"/>
                    </a:ext>
                  </a:extLst>
                </p14:cNvPr>
                <p14:cNvContentPartPr/>
                <p14:nvPr/>
              </p14:nvContentPartPr>
              <p14:xfrm>
                <a:off x="2775843" y="3436833"/>
                <a:ext cx="360" cy="285840"/>
              </p14:xfrm>
            </p:contentPart>
          </mc:Choice>
          <mc:Fallback xmlns="">
            <p:pic>
              <p:nvPicPr>
                <p:cNvPr id="477" name="Input penna 476">
                  <a:extLst>
                    <a:ext uri="{FF2B5EF4-FFF2-40B4-BE49-F238E27FC236}">
                      <a16:creationId xmlns:a16="http://schemas.microsoft.com/office/drawing/2014/main" id="{2CF6F64D-51AA-7D1D-9D5C-EF6E20C8F618}"/>
                    </a:ext>
                  </a:extLst>
                </p:cNvPr>
                <p:cNvPicPr/>
                <p:nvPr/>
              </p:nvPicPr>
              <p:blipFill>
                <a:blip r:embed="rId60"/>
                <a:stretch>
                  <a:fillRect/>
                </a:stretch>
              </p:blipFill>
              <p:spPr>
                <a:xfrm>
                  <a:off x="2769723" y="3430713"/>
                  <a:ext cx="126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8" name="Input penna 477">
                  <a:extLst>
                    <a:ext uri="{FF2B5EF4-FFF2-40B4-BE49-F238E27FC236}">
                      <a16:creationId xmlns:a16="http://schemas.microsoft.com/office/drawing/2014/main" id="{F5C9F260-58D0-A107-8BD5-03BD6CC099D1}"/>
                    </a:ext>
                  </a:extLst>
                </p14:cNvPr>
                <p14:cNvContentPartPr/>
                <p14:nvPr/>
              </p14:nvContentPartPr>
              <p14:xfrm>
                <a:off x="2952603" y="3437193"/>
                <a:ext cx="208440" cy="287280"/>
              </p14:xfrm>
            </p:contentPart>
          </mc:Choice>
          <mc:Fallback xmlns="">
            <p:pic>
              <p:nvPicPr>
                <p:cNvPr id="478" name="Input penna 477">
                  <a:extLst>
                    <a:ext uri="{FF2B5EF4-FFF2-40B4-BE49-F238E27FC236}">
                      <a16:creationId xmlns:a16="http://schemas.microsoft.com/office/drawing/2014/main" id="{F5C9F260-58D0-A107-8BD5-03BD6CC099D1}"/>
                    </a:ext>
                  </a:extLst>
                </p:cNvPr>
                <p:cNvPicPr/>
                <p:nvPr/>
              </p:nvPicPr>
              <p:blipFill>
                <a:blip r:embed="rId62"/>
                <a:stretch>
                  <a:fillRect/>
                </a:stretch>
              </p:blipFill>
              <p:spPr>
                <a:xfrm>
                  <a:off x="2946483" y="3431073"/>
                  <a:ext cx="220680" cy="299520"/>
                </a:xfrm>
                <a:prstGeom prst="rect">
                  <a:avLst/>
                </a:prstGeom>
              </p:spPr>
            </p:pic>
          </mc:Fallback>
        </mc:AlternateContent>
      </p:grpSp>
      <p:grpSp>
        <p:nvGrpSpPr>
          <p:cNvPr id="482" name="Gruppo 481">
            <a:extLst>
              <a:ext uri="{FF2B5EF4-FFF2-40B4-BE49-F238E27FC236}">
                <a16:creationId xmlns:a16="http://schemas.microsoft.com/office/drawing/2014/main" id="{342393FD-50A3-C6D0-0CD4-88DF675F0163}"/>
              </a:ext>
            </a:extLst>
          </p:cNvPr>
          <p:cNvGrpSpPr/>
          <p:nvPr/>
        </p:nvGrpSpPr>
        <p:grpSpPr>
          <a:xfrm>
            <a:off x="4206483" y="3401913"/>
            <a:ext cx="378000" cy="399960"/>
            <a:chOff x="4206483" y="3401913"/>
            <a:chExt cx="378000" cy="399960"/>
          </a:xfrm>
        </p:grpSpPr>
        <mc:AlternateContent xmlns:mc="http://schemas.openxmlformats.org/markup-compatibility/2006" xmlns:p14="http://schemas.microsoft.com/office/powerpoint/2010/main">
          <mc:Choice Requires="p14">
            <p:contentPart p14:bwMode="auto" r:id="rId63">
              <p14:nvContentPartPr>
                <p14:cNvPr id="480" name="Input penna 479">
                  <a:extLst>
                    <a:ext uri="{FF2B5EF4-FFF2-40B4-BE49-F238E27FC236}">
                      <a16:creationId xmlns:a16="http://schemas.microsoft.com/office/drawing/2014/main" id="{188F15A3-BAA9-DF13-2363-99EC44FAC303}"/>
                    </a:ext>
                  </a:extLst>
                </p14:cNvPr>
                <p14:cNvContentPartPr/>
                <p14:nvPr/>
              </p14:nvContentPartPr>
              <p14:xfrm>
                <a:off x="4206483" y="3404073"/>
                <a:ext cx="56880" cy="397800"/>
              </p14:xfrm>
            </p:contentPart>
          </mc:Choice>
          <mc:Fallback xmlns="">
            <p:pic>
              <p:nvPicPr>
                <p:cNvPr id="480" name="Input penna 479">
                  <a:extLst>
                    <a:ext uri="{FF2B5EF4-FFF2-40B4-BE49-F238E27FC236}">
                      <a16:creationId xmlns:a16="http://schemas.microsoft.com/office/drawing/2014/main" id="{188F15A3-BAA9-DF13-2363-99EC44FAC303}"/>
                    </a:ext>
                  </a:extLst>
                </p:cNvPr>
                <p:cNvPicPr/>
                <p:nvPr/>
              </p:nvPicPr>
              <p:blipFill>
                <a:blip r:embed="rId64"/>
                <a:stretch>
                  <a:fillRect/>
                </a:stretch>
              </p:blipFill>
              <p:spPr>
                <a:xfrm>
                  <a:off x="4200363" y="3397953"/>
                  <a:ext cx="6912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1" name="Input penna 480">
                  <a:extLst>
                    <a:ext uri="{FF2B5EF4-FFF2-40B4-BE49-F238E27FC236}">
                      <a16:creationId xmlns:a16="http://schemas.microsoft.com/office/drawing/2014/main" id="{C7D630CB-071F-C9AB-B567-4BA89D59847E}"/>
                    </a:ext>
                  </a:extLst>
                </p14:cNvPr>
                <p14:cNvContentPartPr/>
                <p14:nvPr/>
              </p14:nvContentPartPr>
              <p14:xfrm>
                <a:off x="4516803" y="3401913"/>
                <a:ext cx="67680" cy="360720"/>
              </p14:xfrm>
            </p:contentPart>
          </mc:Choice>
          <mc:Fallback xmlns="">
            <p:pic>
              <p:nvPicPr>
                <p:cNvPr id="481" name="Input penna 480">
                  <a:extLst>
                    <a:ext uri="{FF2B5EF4-FFF2-40B4-BE49-F238E27FC236}">
                      <a16:creationId xmlns:a16="http://schemas.microsoft.com/office/drawing/2014/main" id="{C7D630CB-071F-C9AB-B567-4BA89D59847E}"/>
                    </a:ext>
                  </a:extLst>
                </p:cNvPr>
                <p:cNvPicPr/>
                <p:nvPr/>
              </p:nvPicPr>
              <p:blipFill>
                <a:blip r:embed="rId66"/>
                <a:stretch>
                  <a:fillRect/>
                </a:stretch>
              </p:blipFill>
              <p:spPr>
                <a:xfrm>
                  <a:off x="4510683" y="3395793"/>
                  <a:ext cx="79920" cy="372960"/>
                </a:xfrm>
                <a:prstGeom prst="rect">
                  <a:avLst/>
                </a:prstGeom>
              </p:spPr>
            </p:pic>
          </mc:Fallback>
        </mc:AlternateContent>
      </p:grpSp>
      <p:grpSp>
        <p:nvGrpSpPr>
          <p:cNvPr id="485" name="Gruppo 484">
            <a:extLst>
              <a:ext uri="{FF2B5EF4-FFF2-40B4-BE49-F238E27FC236}">
                <a16:creationId xmlns:a16="http://schemas.microsoft.com/office/drawing/2014/main" id="{77CC5810-D3DA-0F0E-976D-313D846BA8A7}"/>
              </a:ext>
            </a:extLst>
          </p:cNvPr>
          <p:cNvGrpSpPr/>
          <p:nvPr/>
        </p:nvGrpSpPr>
        <p:grpSpPr>
          <a:xfrm>
            <a:off x="120843" y="4768473"/>
            <a:ext cx="310320" cy="300600"/>
            <a:chOff x="120843" y="4768473"/>
            <a:chExt cx="310320" cy="300600"/>
          </a:xfrm>
        </p:grpSpPr>
        <mc:AlternateContent xmlns:mc="http://schemas.openxmlformats.org/markup-compatibility/2006" xmlns:p14="http://schemas.microsoft.com/office/powerpoint/2010/main">
          <mc:Choice Requires="p14">
            <p:contentPart p14:bwMode="auto" r:id="rId67">
              <p14:nvContentPartPr>
                <p14:cNvPr id="483" name="Input penna 482">
                  <a:extLst>
                    <a:ext uri="{FF2B5EF4-FFF2-40B4-BE49-F238E27FC236}">
                      <a16:creationId xmlns:a16="http://schemas.microsoft.com/office/drawing/2014/main" id="{8BD98C6B-49AA-9205-D7A5-3F1F567724A3}"/>
                    </a:ext>
                  </a:extLst>
                </p14:cNvPr>
                <p14:cNvContentPartPr/>
                <p14:nvPr/>
              </p14:nvContentPartPr>
              <p14:xfrm>
                <a:off x="120843" y="4797993"/>
                <a:ext cx="11880" cy="213480"/>
              </p14:xfrm>
            </p:contentPart>
          </mc:Choice>
          <mc:Fallback xmlns="">
            <p:pic>
              <p:nvPicPr>
                <p:cNvPr id="483" name="Input penna 482">
                  <a:extLst>
                    <a:ext uri="{FF2B5EF4-FFF2-40B4-BE49-F238E27FC236}">
                      <a16:creationId xmlns:a16="http://schemas.microsoft.com/office/drawing/2014/main" id="{8BD98C6B-49AA-9205-D7A5-3F1F567724A3}"/>
                    </a:ext>
                  </a:extLst>
                </p:cNvPr>
                <p:cNvPicPr/>
                <p:nvPr/>
              </p:nvPicPr>
              <p:blipFill>
                <a:blip r:embed="rId68"/>
                <a:stretch>
                  <a:fillRect/>
                </a:stretch>
              </p:blipFill>
              <p:spPr>
                <a:xfrm>
                  <a:off x="114723" y="4791873"/>
                  <a:ext cx="24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4" name="Input penna 483">
                  <a:extLst>
                    <a:ext uri="{FF2B5EF4-FFF2-40B4-BE49-F238E27FC236}">
                      <a16:creationId xmlns:a16="http://schemas.microsoft.com/office/drawing/2014/main" id="{C7D0F511-DB1B-524E-D0D3-941831CE8290}"/>
                    </a:ext>
                  </a:extLst>
                </p14:cNvPr>
                <p14:cNvContentPartPr/>
                <p14:nvPr/>
              </p14:nvContentPartPr>
              <p14:xfrm>
                <a:off x="280683" y="4768473"/>
                <a:ext cx="150480" cy="300600"/>
              </p14:xfrm>
            </p:contentPart>
          </mc:Choice>
          <mc:Fallback xmlns="">
            <p:pic>
              <p:nvPicPr>
                <p:cNvPr id="484" name="Input penna 483">
                  <a:extLst>
                    <a:ext uri="{FF2B5EF4-FFF2-40B4-BE49-F238E27FC236}">
                      <a16:creationId xmlns:a16="http://schemas.microsoft.com/office/drawing/2014/main" id="{C7D0F511-DB1B-524E-D0D3-941831CE8290}"/>
                    </a:ext>
                  </a:extLst>
                </p:cNvPr>
                <p:cNvPicPr/>
                <p:nvPr/>
              </p:nvPicPr>
              <p:blipFill>
                <a:blip r:embed="rId70"/>
                <a:stretch>
                  <a:fillRect/>
                </a:stretch>
              </p:blipFill>
              <p:spPr>
                <a:xfrm>
                  <a:off x="274563" y="4762353"/>
                  <a:ext cx="162720" cy="312840"/>
                </a:xfrm>
                <a:prstGeom prst="rect">
                  <a:avLst/>
                </a:prstGeom>
              </p:spPr>
            </p:pic>
          </mc:Fallback>
        </mc:AlternateContent>
      </p:grpSp>
      <p:grpSp>
        <p:nvGrpSpPr>
          <p:cNvPr id="488" name="Gruppo 487">
            <a:extLst>
              <a:ext uri="{FF2B5EF4-FFF2-40B4-BE49-F238E27FC236}">
                <a16:creationId xmlns:a16="http://schemas.microsoft.com/office/drawing/2014/main" id="{21BEF677-235D-7316-755E-03357C9683E1}"/>
              </a:ext>
            </a:extLst>
          </p:cNvPr>
          <p:cNvGrpSpPr/>
          <p:nvPr/>
        </p:nvGrpSpPr>
        <p:grpSpPr>
          <a:xfrm>
            <a:off x="955683" y="4736793"/>
            <a:ext cx="335520" cy="312480"/>
            <a:chOff x="955683" y="4736793"/>
            <a:chExt cx="335520" cy="312480"/>
          </a:xfrm>
        </p:grpSpPr>
        <mc:AlternateContent xmlns:mc="http://schemas.openxmlformats.org/markup-compatibility/2006" xmlns:p14="http://schemas.microsoft.com/office/powerpoint/2010/main">
          <mc:Choice Requires="p14">
            <p:contentPart p14:bwMode="auto" r:id="rId71">
              <p14:nvContentPartPr>
                <p14:cNvPr id="486" name="Input penna 485">
                  <a:extLst>
                    <a:ext uri="{FF2B5EF4-FFF2-40B4-BE49-F238E27FC236}">
                      <a16:creationId xmlns:a16="http://schemas.microsoft.com/office/drawing/2014/main" id="{F85D884B-B16B-BC02-2454-C91A9054569C}"/>
                    </a:ext>
                  </a:extLst>
                </p14:cNvPr>
                <p14:cNvContentPartPr/>
                <p14:nvPr/>
              </p14:nvContentPartPr>
              <p14:xfrm>
                <a:off x="955683" y="4736793"/>
                <a:ext cx="36000" cy="312480"/>
              </p14:xfrm>
            </p:contentPart>
          </mc:Choice>
          <mc:Fallback xmlns="">
            <p:pic>
              <p:nvPicPr>
                <p:cNvPr id="486" name="Input penna 485">
                  <a:extLst>
                    <a:ext uri="{FF2B5EF4-FFF2-40B4-BE49-F238E27FC236}">
                      <a16:creationId xmlns:a16="http://schemas.microsoft.com/office/drawing/2014/main" id="{F85D884B-B16B-BC02-2454-C91A9054569C}"/>
                    </a:ext>
                  </a:extLst>
                </p:cNvPr>
                <p:cNvPicPr/>
                <p:nvPr/>
              </p:nvPicPr>
              <p:blipFill>
                <a:blip r:embed="rId72"/>
                <a:stretch>
                  <a:fillRect/>
                </a:stretch>
              </p:blipFill>
              <p:spPr>
                <a:xfrm>
                  <a:off x="949563" y="4730673"/>
                  <a:ext cx="48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7" name="Input penna 486">
                  <a:extLst>
                    <a:ext uri="{FF2B5EF4-FFF2-40B4-BE49-F238E27FC236}">
                      <a16:creationId xmlns:a16="http://schemas.microsoft.com/office/drawing/2014/main" id="{248A91CE-74CC-FDC4-F3E7-A641DABBCC8D}"/>
                    </a:ext>
                  </a:extLst>
                </p14:cNvPr>
                <p14:cNvContentPartPr/>
                <p14:nvPr/>
              </p14:nvContentPartPr>
              <p14:xfrm>
                <a:off x="1066923" y="4779993"/>
                <a:ext cx="224280" cy="202320"/>
              </p14:xfrm>
            </p:contentPart>
          </mc:Choice>
          <mc:Fallback xmlns="">
            <p:pic>
              <p:nvPicPr>
                <p:cNvPr id="487" name="Input penna 486">
                  <a:extLst>
                    <a:ext uri="{FF2B5EF4-FFF2-40B4-BE49-F238E27FC236}">
                      <a16:creationId xmlns:a16="http://schemas.microsoft.com/office/drawing/2014/main" id="{248A91CE-74CC-FDC4-F3E7-A641DABBCC8D}"/>
                    </a:ext>
                  </a:extLst>
                </p:cNvPr>
                <p:cNvPicPr/>
                <p:nvPr/>
              </p:nvPicPr>
              <p:blipFill>
                <a:blip r:embed="rId74"/>
                <a:stretch>
                  <a:fillRect/>
                </a:stretch>
              </p:blipFill>
              <p:spPr>
                <a:xfrm>
                  <a:off x="1060803" y="4773873"/>
                  <a:ext cx="236520" cy="21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489" name="Input penna 488">
                <a:extLst>
                  <a:ext uri="{FF2B5EF4-FFF2-40B4-BE49-F238E27FC236}">
                    <a16:creationId xmlns:a16="http://schemas.microsoft.com/office/drawing/2014/main" id="{4CFCAB45-B5F4-8F66-8CB6-824A3355A206}"/>
                  </a:ext>
                </a:extLst>
              </p14:cNvPr>
              <p14:cNvContentPartPr/>
              <p14:nvPr/>
            </p14:nvContentPartPr>
            <p14:xfrm>
              <a:off x="1673523" y="4725633"/>
              <a:ext cx="165600" cy="299880"/>
            </p14:xfrm>
          </p:contentPart>
        </mc:Choice>
        <mc:Fallback xmlns="">
          <p:pic>
            <p:nvPicPr>
              <p:cNvPr id="489" name="Input penna 488">
                <a:extLst>
                  <a:ext uri="{FF2B5EF4-FFF2-40B4-BE49-F238E27FC236}">
                    <a16:creationId xmlns:a16="http://schemas.microsoft.com/office/drawing/2014/main" id="{4CFCAB45-B5F4-8F66-8CB6-824A3355A206}"/>
                  </a:ext>
                </a:extLst>
              </p:cNvPr>
              <p:cNvPicPr/>
              <p:nvPr/>
            </p:nvPicPr>
            <p:blipFill>
              <a:blip r:embed="rId76"/>
              <a:stretch>
                <a:fillRect/>
              </a:stretch>
            </p:blipFill>
            <p:spPr>
              <a:xfrm>
                <a:off x="1667403" y="4719513"/>
                <a:ext cx="177840" cy="312120"/>
              </a:xfrm>
              <a:prstGeom prst="rect">
                <a:avLst/>
              </a:prstGeom>
            </p:spPr>
          </p:pic>
        </mc:Fallback>
      </mc:AlternateContent>
      <p:grpSp>
        <p:nvGrpSpPr>
          <p:cNvPr id="506" name="Gruppo 505">
            <a:extLst>
              <a:ext uri="{FF2B5EF4-FFF2-40B4-BE49-F238E27FC236}">
                <a16:creationId xmlns:a16="http://schemas.microsoft.com/office/drawing/2014/main" id="{37A8ADB0-3409-217A-6853-4F31E8822132}"/>
              </a:ext>
            </a:extLst>
          </p:cNvPr>
          <p:cNvGrpSpPr/>
          <p:nvPr/>
        </p:nvGrpSpPr>
        <p:grpSpPr>
          <a:xfrm>
            <a:off x="2193363" y="4747953"/>
            <a:ext cx="109080" cy="263160"/>
            <a:chOff x="2193363" y="4747953"/>
            <a:chExt cx="109080" cy="263160"/>
          </a:xfrm>
        </p:grpSpPr>
        <mc:AlternateContent xmlns:mc="http://schemas.openxmlformats.org/markup-compatibility/2006" xmlns:p14="http://schemas.microsoft.com/office/powerpoint/2010/main">
          <mc:Choice Requires="p14">
            <p:contentPart p14:bwMode="auto" r:id="rId77">
              <p14:nvContentPartPr>
                <p14:cNvPr id="490" name="Input penna 489">
                  <a:extLst>
                    <a:ext uri="{FF2B5EF4-FFF2-40B4-BE49-F238E27FC236}">
                      <a16:creationId xmlns:a16="http://schemas.microsoft.com/office/drawing/2014/main" id="{5307F155-D86F-1B9F-97DF-A2AD6CE1A69E}"/>
                    </a:ext>
                  </a:extLst>
                </p14:cNvPr>
                <p14:cNvContentPartPr/>
                <p14:nvPr/>
              </p14:nvContentPartPr>
              <p14:xfrm>
                <a:off x="2193363" y="4747953"/>
                <a:ext cx="85320" cy="200520"/>
              </p14:xfrm>
            </p:contentPart>
          </mc:Choice>
          <mc:Fallback xmlns="">
            <p:pic>
              <p:nvPicPr>
                <p:cNvPr id="490" name="Input penna 489">
                  <a:extLst>
                    <a:ext uri="{FF2B5EF4-FFF2-40B4-BE49-F238E27FC236}">
                      <a16:creationId xmlns:a16="http://schemas.microsoft.com/office/drawing/2014/main" id="{5307F155-D86F-1B9F-97DF-A2AD6CE1A69E}"/>
                    </a:ext>
                  </a:extLst>
                </p:cNvPr>
                <p:cNvPicPr/>
                <p:nvPr/>
              </p:nvPicPr>
              <p:blipFill>
                <a:blip r:embed="rId78"/>
                <a:stretch>
                  <a:fillRect/>
                </a:stretch>
              </p:blipFill>
              <p:spPr>
                <a:xfrm>
                  <a:off x="2187243" y="4741833"/>
                  <a:ext cx="97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1" name="Input penna 490">
                  <a:extLst>
                    <a:ext uri="{FF2B5EF4-FFF2-40B4-BE49-F238E27FC236}">
                      <a16:creationId xmlns:a16="http://schemas.microsoft.com/office/drawing/2014/main" id="{67EB7F37-5F16-D0FF-39D3-1B2F1CF4B5B9}"/>
                    </a:ext>
                  </a:extLst>
                </p14:cNvPr>
                <p14:cNvContentPartPr/>
                <p14:nvPr/>
              </p14:nvContentPartPr>
              <p14:xfrm>
                <a:off x="2290923" y="4891233"/>
                <a:ext cx="11520" cy="119880"/>
              </p14:xfrm>
            </p:contentPart>
          </mc:Choice>
          <mc:Fallback xmlns="">
            <p:pic>
              <p:nvPicPr>
                <p:cNvPr id="491" name="Input penna 490">
                  <a:extLst>
                    <a:ext uri="{FF2B5EF4-FFF2-40B4-BE49-F238E27FC236}">
                      <a16:creationId xmlns:a16="http://schemas.microsoft.com/office/drawing/2014/main" id="{67EB7F37-5F16-D0FF-39D3-1B2F1CF4B5B9}"/>
                    </a:ext>
                  </a:extLst>
                </p:cNvPr>
                <p:cNvPicPr/>
                <p:nvPr/>
              </p:nvPicPr>
              <p:blipFill>
                <a:blip r:embed="rId80"/>
                <a:stretch>
                  <a:fillRect/>
                </a:stretch>
              </p:blipFill>
              <p:spPr>
                <a:xfrm>
                  <a:off x="2284803" y="4885113"/>
                  <a:ext cx="2376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492" name="Input penna 491">
                <a:extLst>
                  <a:ext uri="{FF2B5EF4-FFF2-40B4-BE49-F238E27FC236}">
                    <a16:creationId xmlns:a16="http://schemas.microsoft.com/office/drawing/2014/main" id="{BEF095E5-84B8-F052-1B20-FA4258240BE6}"/>
                  </a:ext>
                </a:extLst>
              </p14:cNvPr>
              <p14:cNvContentPartPr/>
              <p14:nvPr/>
            </p14:nvContentPartPr>
            <p14:xfrm>
              <a:off x="2653443" y="4659753"/>
              <a:ext cx="233280" cy="266760"/>
            </p14:xfrm>
          </p:contentPart>
        </mc:Choice>
        <mc:Fallback xmlns="">
          <p:pic>
            <p:nvPicPr>
              <p:cNvPr id="492" name="Input penna 491">
                <a:extLst>
                  <a:ext uri="{FF2B5EF4-FFF2-40B4-BE49-F238E27FC236}">
                    <a16:creationId xmlns:a16="http://schemas.microsoft.com/office/drawing/2014/main" id="{BEF095E5-84B8-F052-1B20-FA4258240BE6}"/>
                  </a:ext>
                </a:extLst>
              </p:cNvPr>
              <p:cNvPicPr/>
              <p:nvPr/>
            </p:nvPicPr>
            <p:blipFill>
              <a:blip r:embed="rId82"/>
              <a:stretch>
                <a:fillRect/>
              </a:stretch>
            </p:blipFill>
            <p:spPr>
              <a:xfrm>
                <a:off x="2647323" y="4653633"/>
                <a:ext cx="2455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3" name="Input penna 492">
                <a:extLst>
                  <a:ext uri="{FF2B5EF4-FFF2-40B4-BE49-F238E27FC236}">
                    <a16:creationId xmlns:a16="http://schemas.microsoft.com/office/drawing/2014/main" id="{37E980C9-C0CC-BAB1-66DE-C81ABC1CEA86}"/>
                  </a:ext>
                </a:extLst>
              </p14:cNvPr>
              <p14:cNvContentPartPr/>
              <p14:nvPr/>
            </p14:nvContentPartPr>
            <p14:xfrm>
              <a:off x="1505043" y="2348553"/>
              <a:ext cx="458640" cy="299880"/>
            </p14:xfrm>
          </p:contentPart>
        </mc:Choice>
        <mc:Fallback xmlns="">
          <p:pic>
            <p:nvPicPr>
              <p:cNvPr id="493" name="Input penna 492">
                <a:extLst>
                  <a:ext uri="{FF2B5EF4-FFF2-40B4-BE49-F238E27FC236}">
                    <a16:creationId xmlns:a16="http://schemas.microsoft.com/office/drawing/2014/main" id="{37E980C9-C0CC-BAB1-66DE-C81ABC1CEA86}"/>
                  </a:ext>
                </a:extLst>
              </p:cNvPr>
              <p:cNvPicPr/>
              <p:nvPr/>
            </p:nvPicPr>
            <p:blipFill>
              <a:blip r:embed="rId84"/>
              <a:stretch>
                <a:fillRect/>
              </a:stretch>
            </p:blipFill>
            <p:spPr>
              <a:xfrm>
                <a:off x="1498923" y="2342433"/>
                <a:ext cx="4708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4" name="Input penna 493">
                <a:extLst>
                  <a:ext uri="{FF2B5EF4-FFF2-40B4-BE49-F238E27FC236}">
                    <a16:creationId xmlns:a16="http://schemas.microsoft.com/office/drawing/2014/main" id="{BDF1E669-CDAA-2010-5A05-9F05ABB0ABDC}"/>
                  </a:ext>
                </a:extLst>
              </p14:cNvPr>
              <p14:cNvContentPartPr/>
              <p14:nvPr/>
            </p14:nvContentPartPr>
            <p14:xfrm>
              <a:off x="2743083" y="2248473"/>
              <a:ext cx="481680" cy="321840"/>
            </p14:xfrm>
          </p:contentPart>
        </mc:Choice>
        <mc:Fallback xmlns="">
          <p:pic>
            <p:nvPicPr>
              <p:cNvPr id="494" name="Input penna 493">
                <a:extLst>
                  <a:ext uri="{FF2B5EF4-FFF2-40B4-BE49-F238E27FC236}">
                    <a16:creationId xmlns:a16="http://schemas.microsoft.com/office/drawing/2014/main" id="{BDF1E669-CDAA-2010-5A05-9F05ABB0ABDC}"/>
                  </a:ext>
                </a:extLst>
              </p:cNvPr>
              <p:cNvPicPr/>
              <p:nvPr/>
            </p:nvPicPr>
            <p:blipFill>
              <a:blip r:embed="rId86"/>
              <a:stretch>
                <a:fillRect/>
              </a:stretch>
            </p:blipFill>
            <p:spPr>
              <a:xfrm>
                <a:off x="2736963" y="2242353"/>
                <a:ext cx="4939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5" name="Input penna 494">
                <a:extLst>
                  <a:ext uri="{FF2B5EF4-FFF2-40B4-BE49-F238E27FC236}">
                    <a16:creationId xmlns:a16="http://schemas.microsoft.com/office/drawing/2014/main" id="{B4F9D4D9-0980-5804-191A-0B57A09AD69F}"/>
                  </a:ext>
                </a:extLst>
              </p14:cNvPr>
              <p14:cNvContentPartPr/>
              <p14:nvPr/>
            </p14:nvContentPartPr>
            <p14:xfrm>
              <a:off x="717723" y="3138753"/>
              <a:ext cx="327240" cy="316440"/>
            </p14:xfrm>
          </p:contentPart>
        </mc:Choice>
        <mc:Fallback xmlns="">
          <p:pic>
            <p:nvPicPr>
              <p:cNvPr id="495" name="Input penna 494">
                <a:extLst>
                  <a:ext uri="{FF2B5EF4-FFF2-40B4-BE49-F238E27FC236}">
                    <a16:creationId xmlns:a16="http://schemas.microsoft.com/office/drawing/2014/main" id="{B4F9D4D9-0980-5804-191A-0B57A09AD69F}"/>
                  </a:ext>
                </a:extLst>
              </p:cNvPr>
              <p:cNvPicPr/>
              <p:nvPr/>
            </p:nvPicPr>
            <p:blipFill>
              <a:blip r:embed="rId88"/>
              <a:stretch>
                <a:fillRect/>
              </a:stretch>
            </p:blipFill>
            <p:spPr>
              <a:xfrm>
                <a:off x="711603" y="3132633"/>
                <a:ext cx="339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6" name="Input penna 495">
                <a:extLst>
                  <a:ext uri="{FF2B5EF4-FFF2-40B4-BE49-F238E27FC236}">
                    <a16:creationId xmlns:a16="http://schemas.microsoft.com/office/drawing/2014/main" id="{9653A9D7-A5B3-1D8E-6F54-63A9FA655267}"/>
                  </a:ext>
                </a:extLst>
              </p14:cNvPr>
              <p14:cNvContentPartPr/>
              <p14:nvPr/>
            </p14:nvContentPartPr>
            <p14:xfrm>
              <a:off x="1564443" y="3172593"/>
              <a:ext cx="268200" cy="239760"/>
            </p14:xfrm>
          </p:contentPart>
        </mc:Choice>
        <mc:Fallback xmlns="">
          <p:pic>
            <p:nvPicPr>
              <p:cNvPr id="496" name="Input penna 495">
                <a:extLst>
                  <a:ext uri="{FF2B5EF4-FFF2-40B4-BE49-F238E27FC236}">
                    <a16:creationId xmlns:a16="http://schemas.microsoft.com/office/drawing/2014/main" id="{9653A9D7-A5B3-1D8E-6F54-63A9FA655267}"/>
                  </a:ext>
                </a:extLst>
              </p:cNvPr>
              <p:cNvPicPr/>
              <p:nvPr/>
            </p:nvPicPr>
            <p:blipFill>
              <a:blip r:embed="rId90"/>
              <a:stretch>
                <a:fillRect/>
              </a:stretch>
            </p:blipFill>
            <p:spPr>
              <a:xfrm>
                <a:off x="1558323" y="3166473"/>
                <a:ext cx="280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7" name="Input penna 496">
                <a:extLst>
                  <a:ext uri="{FF2B5EF4-FFF2-40B4-BE49-F238E27FC236}">
                    <a16:creationId xmlns:a16="http://schemas.microsoft.com/office/drawing/2014/main" id="{EBDE017E-EB68-62FA-C68A-B9B1109C36D6}"/>
                  </a:ext>
                </a:extLst>
              </p14:cNvPr>
              <p14:cNvContentPartPr/>
              <p14:nvPr/>
            </p14:nvContentPartPr>
            <p14:xfrm>
              <a:off x="3146283" y="3033993"/>
              <a:ext cx="297000" cy="250560"/>
            </p14:xfrm>
          </p:contentPart>
        </mc:Choice>
        <mc:Fallback xmlns="">
          <p:pic>
            <p:nvPicPr>
              <p:cNvPr id="497" name="Input penna 496">
                <a:extLst>
                  <a:ext uri="{FF2B5EF4-FFF2-40B4-BE49-F238E27FC236}">
                    <a16:creationId xmlns:a16="http://schemas.microsoft.com/office/drawing/2014/main" id="{EBDE017E-EB68-62FA-C68A-B9B1109C36D6}"/>
                  </a:ext>
                </a:extLst>
              </p:cNvPr>
              <p:cNvPicPr/>
              <p:nvPr/>
            </p:nvPicPr>
            <p:blipFill>
              <a:blip r:embed="rId92"/>
              <a:stretch>
                <a:fillRect/>
              </a:stretch>
            </p:blipFill>
            <p:spPr>
              <a:xfrm>
                <a:off x="3140163" y="3027873"/>
                <a:ext cx="3092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8" name="Input penna 497">
                <a:extLst>
                  <a:ext uri="{FF2B5EF4-FFF2-40B4-BE49-F238E27FC236}">
                    <a16:creationId xmlns:a16="http://schemas.microsoft.com/office/drawing/2014/main" id="{9A6C38B1-12FA-4E66-3E9C-E21FA60854C0}"/>
                  </a:ext>
                </a:extLst>
              </p14:cNvPr>
              <p14:cNvContentPartPr/>
              <p14:nvPr/>
            </p14:nvContentPartPr>
            <p14:xfrm>
              <a:off x="3833523" y="3040473"/>
              <a:ext cx="444600" cy="271440"/>
            </p14:xfrm>
          </p:contentPart>
        </mc:Choice>
        <mc:Fallback xmlns="">
          <p:pic>
            <p:nvPicPr>
              <p:cNvPr id="498" name="Input penna 497">
                <a:extLst>
                  <a:ext uri="{FF2B5EF4-FFF2-40B4-BE49-F238E27FC236}">
                    <a16:creationId xmlns:a16="http://schemas.microsoft.com/office/drawing/2014/main" id="{9A6C38B1-12FA-4E66-3E9C-E21FA60854C0}"/>
                  </a:ext>
                </a:extLst>
              </p:cNvPr>
              <p:cNvPicPr/>
              <p:nvPr/>
            </p:nvPicPr>
            <p:blipFill>
              <a:blip r:embed="rId94"/>
              <a:stretch>
                <a:fillRect/>
              </a:stretch>
            </p:blipFill>
            <p:spPr>
              <a:xfrm>
                <a:off x="3827403" y="3034353"/>
                <a:ext cx="456840" cy="283680"/>
              </a:xfrm>
              <a:prstGeom prst="rect">
                <a:avLst/>
              </a:prstGeom>
            </p:spPr>
          </p:pic>
        </mc:Fallback>
      </mc:AlternateContent>
      <p:grpSp>
        <p:nvGrpSpPr>
          <p:cNvPr id="505" name="Gruppo 504">
            <a:extLst>
              <a:ext uri="{FF2B5EF4-FFF2-40B4-BE49-F238E27FC236}">
                <a16:creationId xmlns:a16="http://schemas.microsoft.com/office/drawing/2014/main" id="{4FCF946B-867D-672B-E154-87D53C745B7B}"/>
              </a:ext>
            </a:extLst>
          </p:cNvPr>
          <p:cNvGrpSpPr/>
          <p:nvPr/>
        </p:nvGrpSpPr>
        <p:grpSpPr>
          <a:xfrm>
            <a:off x="265203" y="3856953"/>
            <a:ext cx="947160" cy="737640"/>
            <a:chOff x="265203" y="3856953"/>
            <a:chExt cx="947160" cy="737640"/>
          </a:xfrm>
        </p:grpSpPr>
        <mc:AlternateContent xmlns:mc="http://schemas.openxmlformats.org/markup-compatibility/2006" xmlns:p14="http://schemas.microsoft.com/office/powerpoint/2010/main">
          <mc:Choice Requires="p14">
            <p:contentPart p14:bwMode="auto" r:id="rId95">
              <p14:nvContentPartPr>
                <p14:cNvPr id="499" name="Input penna 498">
                  <a:extLst>
                    <a:ext uri="{FF2B5EF4-FFF2-40B4-BE49-F238E27FC236}">
                      <a16:creationId xmlns:a16="http://schemas.microsoft.com/office/drawing/2014/main" id="{F77F78F8-57B9-492C-7F86-00E9AF66FAFD}"/>
                    </a:ext>
                  </a:extLst>
                </p14:cNvPr>
                <p14:cNvContentPartPr/>
                <p14:nvPr/>
              </p14:nvContentPartPr>
              <p14:xfrm>
                <a:off x="265203" y="3856953"/>
                <a:ext cx="252720" cy="737640"/>
              </p14:xfrm>
            </p:contentPart>
          </mc:Choice>
          <mc:Fallback xmlns="">
            <p:pic>
              <p:nvPicPr>
                <p:cNvPr id="499" name="Input penna 498">
                  <a:extLst>
                    <a:ext uri="{FF2B5EF4-FFF2-40B4-BE49-F238E27FC236}">
                      <a16:creationId xmlns:a16="http://schemas.microsoft.com/office/drawing/2014/main" id="{F77F78F8-57B9-492C-7F86-00E9AF66FAFD}"/>
                    </a:ext>
                  </a:extLst>
                </p:cNvPr>
                <p:cNvPicPr/>
                <p:nvPr/>
              </p:nvPicPr>
              <p:blipFill>
                <a:blip r:embed="rId96"/>
                <a:stretch>
                  <a:fillRect/>
                </a:stretch>
              </p:blipFill>
              <p:spPr>
                <a:xfrm>
                  <a:off x="259083" y="3850833"/>
                  <a:ext cx="26496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0" name="Input penna 499">
                  <a:extLst>
                    <a:ext uri="{FF2B5EF4-FFF2-40B4-BE49-F238E27FC236}">
                      <a16:creationId xmlns:a16="http://schemas.microsoft.com/office/drawing/2014/main" id="{3C4E2E72-A163-4E89-A5FB-4FF86C6D9AA9}"/>
                    </a:ext>
                  </a:extLst>
                </p14:cNvPr>
                <p14:cNvContentPartPr/>
                <p14:nvPr/>
              </p14:nvContentPartPr>
              <p14:xfrm>
                <a:off x="672003" y="3965673"/>
                <a:ext cx="540360" cy="605880"/>
              </p14:xfrm>
            </p:contentPart>
          </mc:Choice>
          <mc:Fallback xmlns="">
            <p:pic>
              <p:nvPicPr>
                <p:cNvPr id="500" name="Input penna 499">
                  <a:extLst>
                    <a:ext uri="{FF2B5EF4-FFF2-40B4-BE49-F238E27FC236}">
                      <a16:creationId xmlns:a16="http://schemas.microsoft.com/office/drawing/2014/main" id="{3C4E2E72-A163-4E89-A5FB-4FF86C6D9AA9}"/>
                    </a:ext>
                  </a:extLst>
                </p:cNvPr>
                <p:cNvPicPr/>
                <p:nvPr/>
              </p:nvPicPr>
              <p:blipFill>
                <a:blip r:embed="rId98"/>
                <a:stretch>
                  <a:fillRect/>
                </a:stretch>
              </p:blipFill>
              <p:spPr>
                <a:xfrm>
                  <a:off x="665883" y="3959553"/>
                  <a:ext cx="552600" cy="618120"/>
                </a:xfrm>
                <a:prstGeom prst="rect">
                  <a:avLst/>
                </a:prstGeom>
              </p:spPr>
            </p:pic>
          </mc:Fallback>
        </mc:AlternateContent>
      </p:grpSp>
      <p:grpSp>
        <p:nvGrpSpPr>
          <p:cNvPr id="504" name="Gruppo 503">
            <a:extLst>
              <a:ext uri="{FF2B5EF4-FFF2-40B4-BE49-F238E27FC236}">
                <a16:creationId xmlns:a16="http://schemas.microsoft.com/office/drawing/2014/main" id="{387F25DF-3888-C7E3-5356-2626635FD3E3}"/>
              </a:ext>
            </a:extLst>
          </p:cNvPr>
          <p:cNvGrpSpPr/>
          <p:nvPr/>
        </p:nvGrpSpPr>
        <p:grpSpPr>
          <a:xfrm>
            <a:off x="1839483" y="3999153"/>
            <a:ext cx="443880" cy="550800"/>
            <a:chOff x="1839483" y="3999153"/>
            <a:chExt cx="443880" cy="550800"/>
          </a:xfrm>
        </p:grpSpPr>
        <mc:AlternateContent xmlns:mc="http://schemas.openxmlformats.org/markup-compatibility/2006" xmlns:p14="http://schemas.microsoft.com/office/powerpoint/2010/main">
          <mc:Choice Requires="p14">
            <p:contentPart p14:bwMode="auto" r:id="rId99">
              <p14:nvContentPartPr>
                <p14:cNvPr id="501" name="Input penna 500">
                  <a:extLst>
                    <a:ext uri="{FF2B5EF4-FFF2-40B4-BE49-F238E27FC236}">
                      <a16:creationId xmlns:a16="http://schemas.microsoft.com/office/drawing/2014/main" id="{E995C659-AF1A-DAED-08E4-2A0A07040FCD}"/>
                    </a:ext>
                  </a:extLst>
                </p14:cNvPr>
                <p14:cNvContentPartPr/>
                <p14:nvPr/>
              </p14:nvContentPartPr>
              <p14:xfrm>
                <a:off x="1839483" y="4050633"/>
                <a:ext cx="149040" cy="499320"/>
              </p14:xfrm>
            </p:contentPart>
          </mc:Choice>
          <mc:Fallback xmlns="">
            <p:pic>
              <p:nvPicPr>
                <p:cNvPr id="501" name="Input penna 500">
                  <a:extLst>
                    <a:ext uri="{FF2B5EF4-FFF2-40B4-BE49-F238E27FC236}">
                      <a16:creationId xmlns:a16="http://schemas.microsoft.com/office/drawing/2014/main" id="{E995C659-AF1A-DAED-08E4-2A0A07040FCD}"/>
                    </a:ext>
                  </a:extLst>
                </p:cNvPr>
                <p:cNvPicPr/>
                <p:nvPr/>
              </p:nvPicPr>
              <p:blipFill>
                <a:blip r:embed="rId100"/>
                <a:stretch>
                  <a:fillRect/>
                </a:stretch>
              </p:blipFill>
              <p:spPr>
                <a:xfrm>
                  <a:off x="1833363" y="4044513"/>
                  <a:ext cx="1612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2" name="Input penna 501">
                  <a:extLst>
                    <a:ext uri="{FF2B5EF4-FFF2-40B4-BE49-F238E27FC236}">
                      <a16:creationId xmlns:a16="http://schemas.microsoft.com/office/drawing/2014/main" id="{3FC2F610-3C8E-AECF-9BD5-1A60C9057270}"/>
                    </a:ext>
                  </a:extLst>
                </p14:cNvPr>
                <p14:cNvContentPartPr/>
                <p14:nvPr/>
              </p14:nvContentPartPr>
              <p14:xfrm>
                <a:off x="2093283" y="3999153"/>
                <a:ext cx="190080" cy="504000"/>
              </p14:xfrm>
            </p:contentPart>
          </mc:Choice>
          <mc:Fallback xmlns="">
            <p:pic>
              <p:nvPicPr>
                <p:cNvPr id="502" name="Input penna 501">
                  <a:extLst>
                    <a:ext uri="{FF2B5EF4-FFF2-40B4-BE49-F238E27FC236}">
                      <a16:creationId xmlns:a16="http://schemas.microsoft.com/office/drawing/2014/main" id="{3FC2F610-3C8E-AECF-9BD5-1A60C9057270}"/>
                    </a:ext>
                  </a:extLst>
                </p:cNvPr>
                <p:cNvPicPr/>
                <p:nvPr/>
              </p:nvPicPr>
              <p:blipFill>
                <a:blip r:embed="rId102"/>
                <a:stretch>
                  <a:fillRect/>
                </a:stretch>
              </p:blipFill>
              <p:spPr>
                <a:xfrm>
                  <a:off x="2087163" y="3993033"/>
                  <a:ext cx="202320" cy="51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503" name="Input penna 502">
                <a:extLst>
                  <a:ext uri="{FF2B5EF4-FFF2-40B4-BE49-F238E27FC236}">
                    <a16:creationId xmlns:a16="http://schemas.microsoft.com/office/drawing/2014/main" id="{12604A3B-85E4-B9BF-5BE7-D455BE4AF2EF}"/>
                  </a:ext>
                </a:extLst>
              </p14:cNvPr>
              <p14:cNvContentPartPr/>
              <p14:nvPr/>
            </p14:nvContentPartPr>
            <p14:xfrm>
              <a:off x="2792403" y="3918873"/>
              <a:ext cx="220320" cy="536400"/>
            </p14:xfrm>
          </p:contentPart>
        </mc:Choice>
        <mc:Fallback xmlns="">
          <p:pic>
            <p:nvPicPr>
              <p:cNvPr id="503" name="Input penna 502">
                <a:extLst>
                  <a:ext uri="{FF2B5EF4-FFF2-40B4-BE49-F238E27FC236}">
                    <a16:creationId xmlns:a16="http://schemas.microsoft.com/office/drawing/2014/main" id="{12604A3B-85E4-B9BF-5BE7-D455BE4AF2EF}"/>
                  </a:ext>
                </a:extLst>
              </p:cNvPr>
              <p:cNvPicPr/>
              <p:nvPr/>
            </p:nvPicPr>
            <p:blipFill>
              <a:blip r:embed="rId104"/>
              <a:stretch>
                <a:fillRect/>
              </a:stretch>
            </p:blipFill>
            <p:spPr>
              <a:xfrm>
                <a:off x="2786283" y="3912753"/>
                <a:ext cx="232560" cy="548640"/>
              </a:xfrm>
              <a:prstGeom prst="rect">
                <a:avLst/>
              </a:prstGeom>
            </p:spPr>
          </p:pic>
        </mc:Fallback>
      </mc:AlternateContent>
      <p:grpSp>
        <p:nvGrpSpPr>
          <p:cNvPr id="515" name="Gruppo 514">
            <a:extLst>
              <a:ext uri="{FF2B5EF4-FFF2-40B4-BE49-F238E27FC236}">
                <a16:creationId xmlns:a16="http://schemas.microsoft.com/office/drawing/2014/main" id="{2E3FAE3B-8BA2-917B-0D42-C4CE34F86CF4}"/>
              </a:ext>
            </a:extLst>
          </p:cNvPr>
          <p:cNvGrpSpPr/>
          <p:nvPr/>
        </p:nvGrpSpPr>
        <p:grpSpPr>
          <a:xfrm>
            <a:off x="2663523" y="1951473"/>
            <a:ext cx="4312080" cy="1960920"/>
            <a:chOff x="2663523" y="1951473"/>
            <a:chExt cx="4312080" cy="1960920"/>
          </a:xfrm>
        </p:grpSpPr>
        <mc:AlternateContent xmlns:mc="http://schemas.openxmlformats.org/markup-compatibility/2006" xmlns:p14="http://schemas.microsoft.com/office/powerpoint/2010/main">
          <mc:Choice Requires="p14">
            <p:contentPart p14:bwMode="auto" r:id="rId105">
              <p14:nvContentPartPr>
                <p14:cNvPr id="507" name="Input penna 506">
                  <a:extLst>
                    <a:ext uri="{FF2B5EF4-FFF2-40B4-BE49-F238E27FC236}">
                      <a16:creationId xmlns:a16="http://schemas.microsoft.com/office/drawing/2014/main" id="{AB9F0FF5-0A6C-1724-B8C7-5FAA2AA9A581}"/>
                    </a:ext>
                  </a:extLst>
                </p14:cNvPr>
                <p14:cNvContentPartPr/>
                <p14:nvPr/>
              </p14:nvContentPartPr>
              <p14:xfrm>
                <a:off x="2663523" y="3315153"/>
                <a:ext cx="720000" cy="597240"/>
              </p14:xfrm>
            </p:contentPart>
          </mc:Choice>
          <mc:Fallback xmlns="">
            <p:pic>
              <p:nvPicPr>
                <p:cNvPr id="507" name="Input penna 506">
                  <a:extLst>
                    <a:ext uri="{FF2B5EF4-FFF2-40B4-BE49-F238E27FC236}">
                      <a16:creationId xmlns:a16="http://schemas.microsoft.com/office/drawing/2014/main" id="{AB9F0FF5-0A6C-1724-B8C7-5FAA2AA9A581}"/>
                    </a:ext>
                  </a:extLst>
                </p:cNvPr>
                <p:cNvPicPr/>
                <p:nvPr/>
              </p:nvPicPr>
              <p:blipFill>
                <a:blip r:embed="rId106"/>
                <a:stretch>
                  <a:fillRect/>
                </a:stretch>
              </p:blipFill>
              <p:spPr>
                <a:xfrm>
                  <a:off x="2657403" y="3309033"/>
                  <a:ext cx="7322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8" name="Input penna 507">
                  <a:extLst>
                    <a:ext uri="{FF2B5EF4-FFF2-40B4-BE49-F238E27FC236}">
                      <a16:creationId xmlns:a16="http://schemas.microsoft.com/office/drawing/2014/main" id="{7B0D28F0-5F6B-BA4F-2FA4-84D336B218B3}"/>
                    </a:ext>
                  </a:extLst>
                </p14:cNvPr>
                <p14:cNvContentPartPr/>
                <p14:nvPr/>
              </p14:nvContentPartPr>
              <p14:xfrm>
                <a:off x="3345003" y="2521713"/>
                <a:ext cx="2108880" cy="1015200"/>
              </p14:xfrm>
            </p:contentPart>
          </mc:Choice>
          <mc:Fallback xmlns="">
            <p:pic>
              <p:nvPicPr>
                <p:cNvPr id="508" name="Input penna 507">
                  <a:extLst>
                    <a:ext uri="{FF2B5EF4-FFF2-40B4-BE49-F238E27FC236}">
                      <a16:creationId xmlns:a16="http://schemas.microsoft.com/office/drawing/2014/main" id="{7B0D28F0-5F6B-BA4F-2FA4-84D336B218B3}"/>
                    </a:ext>
                  </a:extLst>
                </p:cNvPr>
                <p:cNvPicPr/>
                <p:nvPr/>
              </p:nvPicPr>
              <p:blipFill>
                <a:blip r:embed="rId108"/>
                <a:stretch>
                  <a:fillRect/>
                </a:stretch>
              </p:blipFill>
              <p:spPr>
                <a:xfrm>
                  <a:off x="3338883" y="2515593"/>
                  <a:ext cx="2121120" cy="1027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9" name="Input penna 508">
                  <a:extLst>
                    <a:ext uri="{FF2B5EF4-FFF2-40B4-BE49-F238E27FC236}">
                      <a16:creationId xmlns:a16="http://schemas.microsoft.com/office/drawing/2014/main" id="{A285B5BF-05D1-C112-72AD-3C309BDE761F}"/>
                    </a:ext>
                  </a:extLst>
                </p14:cNvPr>
                <p14:cNvContentPartPr/>
                <p14:nvPr/>
              </p14:nvContentPartPr>
              <p14:xfrm>
                <a:off x="5530203" y="2382393"/>
                <a:ext cx="204120" cy="216360"/>
              </p14:xfrm>
            </p:contentPart>
          </mc:Choice>
          <mc:Fallback xmlns="">
            <p:pic>
              <p:nvPicPr>
                <p:cNvPr id="509" name="Input penna 508">
                  <a:extLst>
                    <a:ext uri="{FF2B5EF4-FFF2-40B4-BE49-F238E27FC236}">
                      <a16:creationId xmlns:a16="http://schemas.microsoft.com/office/drawing/2014/main" id="{A285B5BF-05D1-C112-72AD-3C309BDE761F}"/>
                    </a:ext>
                  </a:extLst>
                </p:cNvPr>
                <p:cNvPicPr/>
                <p:nvPr/>
              </p:nvPicPr>
              <p:blipFill>
                <a:blip r:embed="rId110"/>
                <a:stretch>
                  <a:fillRect/>
                </a:stretch>
              </p:blipFill>
              <p:spPr>
                <a:xfrm>
                  <a:off x="5524083" y="2376273"/>
                  <a:ext cx="216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10" name="Input penna 509">
                  <a:extLst>
                    <a:ext uri="{FF2B5EF4-FFF2-40B4-BE49-F238E27FC236}">
                      <a16:creationId xmlns:a16="http://schemas.microsoft.com/office/drawing/2014/main" id="{0AD560C4-5C57-75C2-DE38-9EA752060314}"/>
                    </a:ext>
                  </a:extLst>
                </p14:cNvPr>
                <p14:cNvContentPartPr/>
                <p14:nvPr/>
              </p14:nvContentPartPr>
              <p14:xfrm>
                <a:off x="5782923" y="2074593"/>
                <a:ext cx="290880" cy="723960"/>
              </p14:xfrm>
            </p:contentPart>
          </mc:Choice>
          <mc:Fallback xmlns="">
            <p:pic>
              <p:nvPicPr>
                <p:cNvPr id="510" name="Input penna 509">
                  <a:extLst>
                    <a:ext uri="{FF2B5EF4-FFF2-40B4-BE49-F238E27FC236}">
                      <a16:creationId xmlns:a16="http://schemas.microsoft.com/office/drawing/2014/main" id="{0AD560C4-5C57-75C2-DE38-9EA752060314}"/>
                    </a:ext>
                  </a:extLst>
                </p:cNvPr>
                <p:cNvPicPr/>
                <p:nvPr/>
              </p:nvPicPr>
              <p:blipFill>
                <a:blip r:embed="rId112"/>
                <a:stretch>
                  <a:fillRect/>
                </a:stretch>
              </p:blipFill>
              <p:spPr>
                <a:xfrm>
                  <a:off x="5776803" y="2068473"/>
                  <a:ext cx="3031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1" name="Input penna 510">
                  <a:extLst>
                    <a:ext uri="{FF2B5EF4-FFF2-40B4-BE49-F238E27FC236}">
                      <a16:creationId xmlns:a16="http://schemas.microsoft.com/office/drawing/2014/main" id="{D890A38B-1554-BC00-66A3-9E211961B0DF}"/>
                    </a:ext>
                  </a:extLst>
                </p14:cNvPr>
                <p14:cNvContentPartPr/>
                <p14:nvPr/>
              </p14:nvContentPartPr>
              <p14:xfrm>
                <a:off x="6323643" y="1951473"/>
                <a:ext cx="245880" cy="224640"/>
              </p14:xfrm>
            </p:contentPart>
          </mc:Choice>
          <mc:Fallback xmlns="">
            <p:pic>
              <p:nvPicPr>
                <p:cNvPr id="511" name="Input penna 510">
                  <a:extLst>
                    <a:ext uri="{FF2B5EF4-FFF2-40B4-BE49-F238E27FC236}">
                      <a16:creationId xmlns:a16="http://schemas.microsoft.com/office/drawing/2014/main" id="{D890A38B-1554-BC00-66A3-9E211961B0DF}"/>
                    </a:ext>
                  </a:extLst>
                </p:cNvPr>
                <p:cNvPicPr/>
                <p:nvPr/>
              </p:nvPicPr>
              <p:blipFill>
                <a:blip r:embed="rId114"/>
                <a:stretch>
                  <a:fillRect/>
                </a:stretch>
              </p:blipFill>
              <p:spPr>
                <a:xfrm>
                  <a:off x="6317523" y="1945353"/>
                  <a:ext cx="258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 name="Input penna 511">
                  <a:extLst>
                    <a:ext uri="{FF2B5EF4-FFF2-40B4-BE49-F238E27FC236}">
                      <a16:creationId xmlns:a16="http://schemas.microsoft.com/office/drawing/2014/main" id="{9A7B4773-6B56-E4C3-649D-45D25F46AC6C}"/>
                    </a:ext>
                  </a:extLst>
                </p14:cNvPr>
                <p14:cNvContentPartPr/>
                <p14:nvPr/>
              </p14:nvContentPartPr>
              <p14:xfrm>
                <a:off x="6257403" y="2291313"/>
                <a:ext cx="342720" cy="40680"/>
              </p14:xfrm>
            </p:contentPart>
          </mc:Choice>
          <mc:Fallback xmlns="">
            <p:pic>
              <p:nvPicPr>
                <p:cNvPr id="512" name="Input penna 511">
                  <a:extLst>
                    <a:ext uri="{FF2B5EF4-FFF2-40B4-BE49-F238E27FC236}">
                      <a16:creationId xmlns:a16="http://schemas.microsoft.com/office/drawing/2014/main" id="{9A7B4773-6B56-E4C3-649D-45D25F46AC6C}"/>
                    </a:ext>
                  </a:extLst>
                </p:cNvPr>
                <p:cNvPicPr/>
                <p:nvPr/>
              </p:nvPicPr>
              <p:blipFill>
                <a:blip r:embed="rId116"/>
                <a:stretch>
                  <a:fillRect/>
                </a:stretch>
              </p:blipFill>
              <p:spPr>
                <a:xfrm>
                  <a:off x="6251283" y="2285193"/>
                  <a:ext cx="354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13" name="Input penna 512">
                  <a:extLst>
                    <a:ext uri="{FF2B5EF4-FFF2-40B4-BE49-F238E27FC236}">
                      <a16:creationId xmlns:a16="http://schemas.microsoft.com/office/drawing/2014/main" id="{9762C991-E1DD-60FC-FF24-4FD4E7D80CDE}"/>
                    </a:ext>
                  </a:extLst>
                </p14:cNvPr>
                <p14:cNvContentPartPr/>
                <p14:nvPr/>
              </p14:nvContentPartPr>
              <p14:xfrm>
                <a:off x="6325443" y="2487153"/>
                <a:ext cx="151920" cy="268560"/>
              </p14:xfrm>
            </p:contentPart>
          </mc:Choice>
          <mc:Fallback xmlns="">
            <p:pic>
              <p:nvPicPr>
                <p:cNvPr id="513" name="Input penna 512">
                  <a:extLst>
                    <a:ext uri="{FF2B5EF4-FFF2-40B4-BE49-F238E27FC236}">
                      <a16:creationId xmlns:a16="http://schemas.microsoft.com/office/drawing/2014/main" id="{9762C991-E1DD-60FC-FF24-4FD4E7D80CDE}"/>
                    </a:ext>
                  </a:extLst>
                </p:cNvPr>
                <p:cNvPicPr/>
                <p:nvPr/>
              </p:nvPicPr>
              <p:blipFill>
                <a:blip r:embed="rId118"/>
                <a:stretch>
                  <a:fillRect/>
                </a:stretch>
              </p:blipFill>
              <p:spPr>
                <a:xfrm>
                  <a:off x="6319323" y="2481033"/>
                  <a:ext cx="1641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14" name="Input penna 513">
                  <a:extLst>
                    <a:ext uri="{FF2B5EF4-FFF2-40B4-BE49-F238E27FC236}">
                      <a16:creationId xmlns:a16="http://schemas.microsoft.com/office/drawing/2014/main" id="{98965C9E-6F34-8AFC-CBA8-A88C43057409}"/>
                    </a:ext>
                  </a:extLst>
                </p14:cNvPr>
                <p14:cNvContentPartPr/>
                <p14:nvPr/>
              </p14:nvContentPartPr>
              <p14:xfrm>
                <a:off x="6654123" y="2159553"/>
                <a:ext cx="321480" cy="691920"/>
              </p14:xfrm>
            </p:contentPart>
          </mc:Choice>
          <mc:Fallback xmlns="">
            <p:pic>
              <p:nvPicPr>
                <p:cNvPr id="514" name="Input penna 513">
                  <a:extLst>
                    <a:ext uri="{FF2B5EF4-FFF2-40B4-BE49-F238E27FC236}">
                      <a16:creationId xmlns:a16="http://schemas.microsoft.com/office/drawing/2014/main" id="{98965C9E-6F34-8AFC-CBA8-A88C43057409}"/>
                    </a:ext>
                  </a:extLst>
                </p:cNvPr>
                <p:cNvPicPr/>
                <p:nvPr/>
              </p:nvPicPr>
              <p:blipFill>
                <a:blip r:embed="rId120"/>
                <a:stretch>
                  <a:fillRect/>
                </a:stretch>
              </p:blipFill>
              <p:spPr>
                <a:xfrm>
                  <a:off x="6648003" y="2153433"/>
                  <a:ext cx="333720" cy="704160"/>
                </a:xfrm>
                <a:prstGeom prst="rect">
                  <a:avLst/>
                </a:prstGeom>
              </p:spPr>
            </p:pic>
          </mc:Fallback>
        </mc:AlternateContent>
      </p:grpSp>
      <p:grpSp>
        <p:nvGrpSpPr>
          <p:cNvPr id="525" name="Gruppo 524">
            <a:extLst>
              <a:ext uri="{FF2B5EF4-FFF2-40B4-BE49-F238E27FC236}">
                <a16:creationId xmlns:a16="http://schemas.microsoft.com/office/drawing/2014/main" id="{9A59C669-B545-59AF-E600-2C47149B6F19}"/>
              </a:ext>
            </a:extLst>
          </p:cNvPr>
          <p:cNvGrpSpPr/>
          <p:nvPr/>
        </p:nvGrpSpPr>
        <p:grpSpPr>
          <a:xfrm>
            <a:off x="7236963" y="2133273"/>
            <a:ext cx="1556280" cy="509400"/>
            <a:chOff x="7236963" y="2133273"/>
            <a:chExt cx="1556280" cy="509400"/>
          </a:xfrm>
        </p:grpSpPr>
        <mc:AlternateContent xmlns:mc="http://schemas.openxmlformats.org/markup-compatibility/2006" xmlns:p14="http://schemas.microsoft.com/office/powerpoint/2010/main">
          <mc:Choice Requires="p14">
            <p:contentPart p14:bwMode="auto" r:id="rId121">
              <p14:nvContentPartPr>
                <p14:cNvPr id="516" name="Input penna 515">
                  <a:extLst>
                    <a:ext uri="{FF2B5EF4-FFF2-40B4-BE49-F238E27FC236}">
                      <a16:creationId xmlns:a16="http://schemas.microsoft.com/office/drawing/2014/main" id="{A8000E48-5078-66A9-945E-981AF6F96897}"/>
                    </a:ext>
                  </a:extLst>
                </p14:cNvPr>
                <p14:cNvContentPartPr/>
                <p14:nvPr/>
              </p14:nvContentPartPr>
              <p14:xfrm>
                <a:off x="7236963" y="2411913"/>
                <a:ext cx="169560" cy="228600"/>
              </p14:xfrm>
            </p:contentPart>
          </mc:Choice>
          <mc:Fallback xmlns="">
            <p:pic>
              <p:nvPicPr>
                <p:cNvPr id="516" name="Input penna 515">
                  <a:extLst>
                    <a:ext uri="{FF2B5EF4-FFF2-40B4-BE49-F238E27FC236}">
                      <a16:creationId xmlns:a16="http://schemas.microsoft.com/office/drawing/2014/main" id="{A8000E48-5078-66A9-945E-981AF6F96897}"/>
                    </a:ext>
                  </a:extLst>
                </p:cNvPr>
                <p:cNvPicPr/>
                <p:nvPr/>
              </p:nvPicPr>
              <p:blipFill>
                <a:blip r:embed="rId122"/>
                <a:stretch>
                  <a:fillRect/>
                </a:stretch>
              </p:blipFill>
              <p:spPr>
                <a:xfrm>
                  <a:off x="7230843" y="2405793"/>
                  <a:ext cx="181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17" name="Input penna 516">
                  <a:extLst>
                    <a:ext uri="{FF2B5EF4-FFF2-40B4-BE49-F238E27FC236}">
                      <a16:creationId xmlns:a16="http://schemas.microsoft.com/office/drawing/2014/main" id="{3C0DED2D-0A44-1F69-B7D7-7780DAACA55C}"/>
                    </a:ext>
                  </a:extLst>
                </p14:cNvPr>
                <p14:cNvContentPartPr/>
                <p14:nvPr/>
              </p14:nvContentPartPr>
              <p14:xfrm>
                <a:off x="7534323" y="2140113"/>
                <a:ext cx="122760" cy="382320"/>
              </p14:xfrm>
            </p:contentPart>
          </mc:Choice>
          <mc:Fallback xmlns="">
            <p:pic>
              <p:nvPicPr>
                <p:cNvPr id="517" name="Input penna 516">
                  <a:extLst>
                    <a:ext uri="{FF2B5EF4-FFF2-40B4-BE49-F238E27FC236}">
                      <a16:creationId xmlns:a16="http://schemas.microsoft.com/office/drawing/2014/main" id="{3C0DED2D-0A44-1F69-B7D7-7780DAACA55C}"/>
                    </a:ext>
                  </a:extLst>
                </p:cNvPr>
                <p:cNvPicPr/>
                <p:nvPr/>
              </p:nvPicPr>
              <p:blipFill>
                <a:blip r:embed="rId124"/>
                <a:stretch>
                  <a:fillRect/>
                </a:stretch>
              </p:blipFill>
              <p:spPr>
                <a:xfrm>
                  <a:off x="7528203" y="2133993"/>
                  <a:ext cx="1350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18" name="Input penna 517">
                  <a:extLst>
                    <a:ext uri="{FF2B5EF4-FFF2-40B4-BE49-F238E27FC236}">
                      <a16:creationId xmlns:a16="http://schemas.microsoft.com/office/drawing/2014/main" id="{780018E0-7D2A-8592-7836-751FFDB28DCB}"/>
                    </a:ext>
                  </a:extLst>
                </p14:cNvPr>
                <p14:cNvContentPartPr/>
                <p14:nvPr/>
              </p14:nvContentPartPr>
              <p14:xfrm>
                <a:off x="7590483" y="2388873"/>
                <a:ext cx="179640" cy="253800"/>
              </p14:xfrm>
            </p:contentPart>
          </mc:Choice>
          <mc:Fallback xmlns="">
            <p:pic>
              <p:nvPicPr>
                <p:cNvPr id="518" name="Input penna 517">
                  <a:extLst>
                    <a:ext uri="{FF2B5EF4-FFF2-40B4-BE49-F238E27FC236}">
                      <a16:creationId xmlns:a16="http://schemas.microsoft.com/office/drawing/2014/main" id="{780018E0-7D2A-8592-7836-751FFDB28DCB}"/>
                    </a:ext>
                  </a:extLst>
                </p:cNvPr>
                <p:cNvPicPr/>
                <p:nvPr/>
              </p:nvPicPr>
              <p:blipFill>
                <a:blip r:embed="rId126"/>
                <a:stretch>
                  <a:fillRect/>
                </a:stretch>
              </p:blipFill>
              <p:spPr>
                <a:xfrm>
                  <a:off x="7584363" y="2382753"/>
                  <a:ext cx="191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19" name="Input penna 518">
                  <a:extLst>
                    <a:ext uri="{FF2B5EF4-FFF2-40B4-BE49-F238E27FC236}">
                      <a16:creationId xmlns:a16="http://schemas.microsoft.com/office/drawing/2014/main" id="{0DA8E45D-874E-3728-4A07-31345A2BA1E0}"/>
                    </a:ext>
                  </a:extLst>
                </p14:cNvPr>
                <p14:cNvContentPartPr/>
                <p14:nvPr/>
              </p14:nvContentPartPr>
              <p14:xfrm>
                <a:off x="7864803" y="2401473"/>
                <a:ext cx="145080" cy="177120"/>
              </p14:xfrm>
            </p:contentPart>
          </mc:Choice>
          <mc:Fallback xmlns="">
            <p:pic>
              <p:nvPicPr>
                <p:cNvPr id="519" name="Input penna 518">
                  <a:extLst>
                    <a:ext uri="{FF2B5EF4-FFF2-40B4-BE49-F238E27FC236}">
                      <a16:creationId xmlns:a16="http://schemas.microsoft.com/office/drawing/2014/main" id="{0DA8E45D-874E-3728-4A07-31345A2BA1E0}"/>
                    </a:ext>
                  </a:extLst>
                </p:cNvPr>
                <p:cNvPicPr/>
                <p:nvPr/>
              </p:nvPicPr>
              <p:blipFill>
                <a:blip r:embed="rId128"/>
                <a:stretch>
                  <a:fillRect/>
                </a:stretch>
              </p:blipFill>
              <p:spPr>
                <a:xfrm>
                  <a:off x="7858683" y="2395353"/>
                  <a:ext cx="157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0" name="Input penna 519">
                  <a:extLst>
                    <a:ext uri="{FF2B5EF4-FFF2-40B4-BE49-F238E27FC236}">
                      <a16:creationId xmlns:a16="http://schemas.microsoft.com/office/drawing/2014/main" id="{92DEC986-6ECB-ECA7-E55B-1B666E5B4B9E}"/>
                    </a:ext>
                  </a:extLst>
                </p14:cNvPr>
                <p14:cNvContentPartPr/>
                <p14:nvPr/>
              </p14:nvContentPartPr>
              <p14:xfrm>
                <a:off x="8007363" y="2335593"/>
                <a:ext cx="111600" cy="226800"/>
              </p14:xfrm>
            </p:contentPart>
          </mc:Choice>
          <mc:Fallback xmlns="">
            <p:pic>
              <p:nvPicPr>
                <p:cNvPr id="520" name="Input penna 519">
                  <a:extLst>
                    <a:ext uri="{FF2B5EF4-FFF2-40B4-BE49-F238E27FC236}">
                      <a16:creationId xmlns:a16="http://schemas.microsoft.com/office/drawing/2014/main" id="{92DEC986-6ECB-ECA7-E55B-1B666E5B4B9E}"/>
                    </a:ext>
                  </a:extLst>
                </p:cNvPr>
                <p:cNvPicPr/>
                <p:nvPr/>
              </p:nvPicPr>
              <p:blipFill>
                <a:blip r:embed="rId130"/>
                <a:stretch>
                  <a:fillRect/>
                </a:stretch>
              </p:blipFill>
              <p:spPr>
                <a:xfrm>
                  <a:off x="8001243" y="2329473"/>
                  <a:ext cx="123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21" name="Input penna 520">
                  <a:extLst>
                    <a:ext uri="{FF2B5EF4-FFF2-40B4-BE49-F238E27FC236}">
                      <a16:creationId xmlns:a16="http://schemas.microsoft.com/office/drawing/2014/main" id="{A1FBE7DD-6B60-5A0C-B4F8-32CB9218EC87}"/>
                    </a:ext>
                  </a:extLst>
                </p14:cNvPr>
                <p14:cNvContentPartPr/>
                <p14:nvPr/>
              </p14:nvContentPartPr>
              <p14:xfrm>
                <a:off x="8152443" y="2369793"/>
                <a:ext cx="213120" cy="182160"/>
              </p14:xfrm>
            </p:contentPart>
          </mc:Choice>
          <mc:Fallback xmlns="">
            <p:pic>
              <p:nvPicPr>
                <p:cNvPr id="521" name="Input penna 520">
                  <a:extLst>
                    <a:ext uri="{FF2B5EF4-FFF2-40B4-BE49-F238E27FC236}">
                      <a16:creationId xmlns:a16="http://schemas.microsoft.com/office/drawing/2014/main" id="{A1FBE7DD-6B60-5A0C-B4F8-32CB9218EC87}"/>
                    </a:ext>
                  </a:extLst>
                </p:cNvPr>
                <p:cNvPicPr/>
                <p:nvPr/>
              </p:nvPicPr>
              <p:blipFill>
                <a:blip r:embed="rId132"/>
                <a:stretch>
                  <a:fillRect/>
                </a:stretch>
              </p:blipFill>
              <p:spPr>
                <a:xfrm>
                  <a:off x="8146323" y="2363673"/>
                  <a:ext cx="225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 name="Input penna 521">
                  <a:extLst>
                    <a:ext uri="{FF2B5EF4-FFF2-40B4-BE49-F238E27FC236}">
                      <a16:creationId xmlns:a16="http://schemas.microsoft.com/office/drawing/2014/main" id="{6F912E99-5D40-9DBF-B978-AD005B73B964}"/>
                    </a:ext>
                  </a:extLst>
                </p14:cNvPr>
                <p14:cNvContentPartPr/>
                <p14:nvPr/>
              </p14:nvContentPartPr>
              <p14:xfrm>
                <a:off x="8518203" y="2133273"/>
                <a:ext cx="193320" cy="455760"/>
              </p14:xfrm>
            </p:contentPart>
          </mc:Choice>
          <mc:Fallback xmlns="">
            <p:pic>
              <p:nvPicPr>
                <p:cNvPr id="522" name="Input penna 521">
                  <a:extLst>
                    <a:ext uri="{FF2B5EF4-FFF2-40B4-BE49-F238E27FC236}">
                      <a16:creationId xmlns:a16="http://schemas.microsoft.com/office/drawing/2014/main" id="{6F912E99-5D40-9DBF-B978-AD005B73B964}"/>
                    </a:ext>
                  </a:extLst>
                </p:cNvPr>
                <p:cNvPicPr/>
                <p:nvPr/>
              </p:nvPicPr>
              <p:blipFill>
                <a:blip r:embed="rId134"/>
                <a:stretch>
                  <a:fillRect/>
                </a:stretch>
              </p:blipFill>
              <p:spPr>
                <a:xfrm>
                  <a:off x="8512083" y="2127153"/>
                  <a:ext cx="2055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3" name="Input penna 522">
                  <a:extLst>
                    <a:ext uri="{FF2B5EF4-FFF2-40B4-BE49-F238E27FC236}">
                      <a16:creationId xmlns:a16="http://schemas.microsoft.com/office/drawing/2014/main" id="{275F780F-0347-7D06-B1AB-7794D3DD8DBD}"/>
                    </a:ext>
                  </a:extLst>
                </p14:cNvPr>
                <p14:cNvContentPartPr/>
                <p14:nvPr/>
              </p14:nvContentPartPr>
              <p14:xfrm>
                <a:off x="8559963" y="2246673"/>
                <a:ext cx="149040" cy="55800"/>
              </p14:xfrm>
            </p:contentPart>
          </mc:Choice>
          <mc:Fallback xmlns="">
            <p:pic>
              <p:nvPicPr>
                <p:cNvPr id="523" name="Input penna 522">
                  <a:extLst>
                    <a:ext uri="{FF2B5EF4-FFF2-40B4-BE49-F238E27FC236}">
                      <a16:creationId xmlns:a16="http://schemas.microsoft.com/office/drawing/2014/main" id="{275F780F-0347-7D06-B1AB-7794D3DD8DBD}"/>
                    </a:ext>
                  </a:extLst>
                </p:cNvPr>
                <p:cNvPicPr/>
                <p:nvPr/>
              </p:nvPicPr>
              <p:blipFill>
                <a:blip r:embed="rId136"/>
                <a:stretch>
                  <a:fillRect/>
                </a:stretch>
              </p:blipFill>
              <p:spPr>
                <a:xfrm>
                  <a:off x="8553843" y="2240553"/>
                  <a:ext cx="161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24" name="Input penna 523">
                  <a:extLst>
                    <a:ext uri="{FF2B5EF4-FFF2-40B4-BE49-F238E27FC236}">
                      <a16:creationId xmlns:a16="http://schemas.microsoft.com/office/drawing/2014/main" id="{E31AA38E-17DD-583A-A4E1-92BE6AA1FC76}"/>
                    </a:ext>
                  </a:extLst>
                </p14:cNvPr>
                <p14:cNvContentPartPr/>
                <p14:nvPr/>
              </p14:nvContentPartPr>
              <p14:xfrm>
                <a:off x="8680563" y="2478873"/>
                <a:ext cx="112680" cy="133560"/>
              </p14:xfrm>
            </p:contentPart>
          </mc:Choice>
          <mc:Fallback xmlns="">
            <p:pic>
              <p:nvPicPr>
                <p:cNvPr id="524" name="Input penna 523">
                  <a:extLst>
                    <a:ext uri="{FF2B5EF4-FFF2-40B4-BE49-F238E27FC236}">
                      <a16:creationId xmlns:a16="http://schemas.microsoft.com/office/drawing/2014/main" id="{E31AA38E-17DD-583A-A4E1-92BE6AA1FC76}"/>
                    </a:ext>
                  </a:extLst>
                </p:cNvPr>
                <p:cNvPicPr/>
                <p:nvPr/>
              </p:nvPicPr>
              <p:blipFill>
                <a:blip r:embed="rId138"/>
                <a:stretch>
                  <a:fillRect/>
                </a:stretch>
              </p:blipFill>
              <p:spPr>
                <a:xfrm>
                  <a:off x="8674443" y="2472753"/>
                  <a:ext cx="124920" cy="14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526" name="Input penna 525">
                <a:extLst>
                  <a:ext uri="{FF2B5EF4-FFF2-40B4-BE49-F238E27FC236}">
                    <a16:creationId xmlns:a16="http://schemas.microsoft.com/office/drawing/2014/main" id="{8B7D049E-AFC0-CDEE-EFF1-252E91E4C8D7}"/>
                  </a:ext>
                </a:extLst>
              </p14:cNvPr>
              <p14:cNvContentPartPr/>
              <p14:nvPr/>
            </p14:nvContentPartPr>
            <p14:xfrm>
              <a:off x="9095283" y="2061633"/>
              <a:ext cx="237240" cy="503280"/>
            </p14:xfrm>
          </p:contentPart>
        </mc:Choice>
        <mc:Fallback xmlns="">
          <p:pic>
            <p:nvPicPr>
              <p:cNvPr id="526" name="Input penna 525">
                <a:extLst>
                  <a:ext uri="{FF2B5EF4-FFF2-40B4-BE49-F238E27FC236}">
                    <a16:creationId xmlns:a16="http://schemas.microsoft.com/office/drawing/2014/main" id="{8B7D049E-AFC0-CDEE-EFF1-252E91E4C8D7}"/>
                  </a:ext>
                </a:extLst>
              </p:cNvPr>
              <p:cNvPicPr/>
              <p:nvPr/>
            </p:nvPicPr>
            <p:blipFill>
              <a:blip r:embed="rId140"/>
              <a:stretch>
                <a:fillRect/>
              </a:stretch>
            </p:blipFill>
            <p:spPr>
              <a:xfrm>
                <a:off x="9089163" y="2055513"/>
                <a:ext cx="249480" cy="515520"/>
              </a:xfrm>
              <a:prstGeom prst="rect">
                <a:avLst/>
              </a:prstGeom>
            </p:spPr>
          </p:pic>
        </mc:Fallback>
      </mc:AlternateContent>
      <p:grpSp>
        <p:nvGrpSpPr>
          <p:cNvPr id="598" name="Gruppo 597">
            <a:extLst>
              <a:ext uri="{FF2B5EF4-FFF2-40B4-BE49-F238E27FC236}">
                <a16:creationId xmlns:a16="http://schemas.microsoft.com/office/drawing/2014/main" id="{AC5BD54F-F181-F01D-595A-1C873300ECEC}"/>
              </a:ext>
            </a:extLst>
          </p:cNvPr>
          <p:cNvGrpSpPr/>
          <p:nvPr/>
        </p:nvGrpSpPr>
        <p:grpSpPr>
          <a:xfrm>
            <a:off x="1552203" y="3271953"/>
            <a:ext cx="707040" cy="1373400"/>
            <a:chOff x="1552203" y="3271953"/>
            <a:chExt cx="707040" cy="1373400"/>
          </a:xfrm>
        </p:grpSpPr>
        <mc:AlternateContent xmlns:mc="http://schemas.openxmlformats.org/markup-compatibility/2006" xmlns:p14="http://schemas.microsoft.com/office/powerpoint/2010/main">
          <mc:Choice Requires="p14">
            <p:contentPart p14:bwMode="auto" r:id="rId141">
              <p14:nvContentPartPr>
                <p14:cNvPr id="592" name="Input penna 591">
                  <a:extLst>
                    <a:ext uri="{FF2B5EF4-FFF2-40B4-BE49-F238E27FC236}">
                      <a16:creationId xmlns:a16="http://schemas.microsoft.com/office/drawing/2014/main" id="{C2AE0B70-6AE5-CF45-2187-0B66704C152C}"/>
                    </a:ext>
                  </a:extLst>
                </p14:cNvPr>
                <p14:cNvContentPartPr/>
                <p14:nvPr/>
              </p14:nvContentPartPr>
              <p14:xfrm>
                <a:off x="1552203" y="3271953"/>
                <a:ext cx="707040" cy="804960"/>
              </p14:xfrm>
            </p:contentPart>
          </mc:Choice>
          <mc:Fallback xmlns="">
            <p:pic>
              <p:nvPicPr>
                <p:cNvPr id="592" name="Input penna 591">
                  <a:extLst>
                    <a:ext uri="{FF2B5EF4-FFF2-40B4-BE49-F238E27FC236}">
                      <a16:creationId xmlns:a16="http://schemas.microsoft.com/office/drawing/2014/main" id="{C2AE0B70-6AE5-CF45-2187-0B66704C152C}"/>
                    </a:ext>
                  </a:extLst>
                </p:cNvPr>
                <p:cNvPicPr/>
                <p:nvPr/>
              </p:nvPicPr>
              <p:blipFill>
                <a:blip r:embed="rId142"/>
                <a:stretch>
                  <a:fillRect/>
                </a:stretch>
              </p:blipFill>
              <p:spPr>
                <a:xfrm>
                  <a:off x="1546083" y="3265833"/>
                  <a:ext cx="71928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93" name="Input penna 592">
                  <a:extLst>
                    <a:ext uri="{FF2B5EF4-FFF2-40B4-BE49-F238E27FC236}">
                      <a16:creationId xmlns:a16="http://schemas.microsoft.com/office/drawing/2014/main" id="{C9E80511-3BC9-497B-E07F-5E148176D1EA}"/>
                    </a:ext>
                  </a:extLst>
                </p14:cNvPr>
                <p14:cNvContentPartPr/>
                <p14:nvPr/>
              </p14:nvContentPartPr>
              <p14:xfrm>
                <a:off x="1606203" y="3943353"/>
                <a:ext cx="206640" cy="587520"/>
              </p14:xfrm>
            </p:contentPart>
          </mc:Choice>
          <mc:Fallback xmlns="">
            <p:pic>
              <p:nvPicPr>
                <p:cNvPr id="593" name="Input penna 592">
                  <a:extLst>
                    <a:ext uri="{FF2B5EF4-FFF2-40B4-BE49-F238E27FC236}">
                      <a16:creationId xmlns:a16="http://schemas.microsoft.com/office/drawing/2014/main" id="{C9E80511-3BC9-497B-E07F-5E148176D1EA}"/>
                    </a:ext>
                  </a:extLst>
                </p:cNvPr>
                <p:cNvPicPr/>
                <p:nvPr/>
              </p:nvPicPr>
              <p:blipFill>
                <a:blip r:embed="rId144"/>
                <a:stretch>
                  <a:fillRect/>
                </a:stretch>
              </p:blipFill>
              <p:spPr>
                <a:xfrm>
                  <a:off x="1600083" y="3937233"/>
                  <a:ext cx="21888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94" name="Input penna 593">
                  <a:extLst>
                    <a:ext uri="{FF2B5EF4-FFF2-40B4-BE49-F238E27FC236}">
                      <a16:creationId xmlns:a16="http://schemas.microsoft.com/office/drawing/2014/main" id="{239A8AA2-86ED-04C1-60B7-BFEAE9BD813D}"/>
                    </a:ext>
                  </a:extLst>
                </p14:cNvPr>
                <p14:cNvContentPartPr/>
                <p14:nvPr/>
              </p14:nvContentPartPr>
              <p14:xfrm>
                <a:off x="1564443" y="4472553"/>
                <a:ext cx="261000" cy="172800"/>
              </p14:xfrm>
            </p:contentPart>
          </mc:Choice>
          <mc:Fallback xmlns="">
            <p:pic>
              <p:nvPicPr>
                <p:cNvPr id="594" name="Input penna 593">
                  <a:extLst>
                    <a:ext uri="{FF2B5EF4-FFF2-40B4-BE49-F238E27FC236}">
                      <a16:creationId xmlns:a16="http://schemas.microsoft.com/office/drawing/2014/main" id="{239A8AA2-86ED-04C1-60B7-BFEAE9BD813D}"/>
                    </a:ext>
                  </a:extLst>
                </p:cNvPr>
                <p:cNvPicPr/>
                <p:nvPr/>
              </p:nvPicPr>
              <p:blipFill>
                <a:blip r:embed="rId146"/>
                <a:stretch>
                  <a:fillRect/>
                </a:stretch>
              </p:blipFill>
              <p:spPr>
                <a:xfrm>
                  <a:off x="1558323" y="4466433"/>
                  <a:ext cx="273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96" name="Input penna 595">
                  <a:extLst>
                    <a:ext uri="{FF2B5EF4-FFF2-40B4-BE49-F238E27FC236}">
                      <a16:creationId xmlns:a16="http://schemas.microsoft.com/office/drawing/2014/main" id="{DA7EE5A0-0947-72F9-3130-093062CB0FF8}"/>
                    </a:ext>
                  </a:extLst>
                </p14:cNvPr>
                <p14:cNvContentPartPr/>
                <p14:nvPr/>
              </p14:nvContentPartPr>
              <p14:xfrm>
                <a:off x="1927683" y="4229193"/>
                <a:ext cx="91080" cy="299160"/>
              </p14:xfrm>
            </p:contentPart>
          </mc:Choice>
          <mc:Fallback xmlns="">
            <p:pic>
              <p:nvPicPr>
                <p:cNvPr id="596" name="Input penna 595">
                  <a:extLst>
                    <a:ext uri="{FF2B5EF4-FFF2-40B4-BE49-F238E27FC236}">
                      <a16:creationId xmlns:a16="http://schemas.microsoft.com/office/drawing/2014/main" id="{DA7EE5A0-0947-72F9-3130-093062CB0FF8}"/>
                    </a:ext>
                  </a:extLst>
                </p:cNvPr>
                <p:cNvPicPr/>
                <p:nvPr/>
              </p:nvPicPr>
              <p:blipFill>
                <a:blip r:embed="rId148"/>
                <a:stretch>
                  <a:fillRect/>
                </a:stretch>
              </p:blipFill>
              <p:spPr>
                <a:xfrm>
                  <a:off x="1921563" y="4223073"/>
                  <a:ext cx="1033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97" name="Input penna 596">
                  <a:extLst>
                    <a:ext uri="{FF2B5EF4-FFF2-40B4-BE49-F238E27FC236}">
                      <a16:creationId xmlns:a16="http://schemas.microsoft.com/office/drawing/2014/main" id="{BD12FE1F-171D-003D-549C-816C983D1867}"/>
                    </a:ext>
                  </a:extLst>
                </p14:cNvPr>
                <p14:cNvContentPartPr/>
                <p14:nvPr/>
              </p14:nvContentPartPr>
              <p14:xfrm>
                <a:off x="1916523" y="4099953"/>
                <a:ext cx="133560" cy="139680"/>
              </p14:xfrm>
            </p:contentPart>
          </mc:Choice>
          <mc:Fallback xmlns="">
            <p:pic>
              <p:nvPicPr>
                <p:cNvPr id="597" name="Input penna 596">
                  <a:extLst>
                    <a:ext uri="{FF2B5EF4-FFF2-40B4-BE49-F238E27FC236}">
                      <a16:creationId xmlns:a16="http://schemas.microsoft.com/office/drawing/2014/main" id="{BD12FE1F-171D-003D-549C-816C983D1867}"/>
                    </a:ext>
                  </a:extLst>
                </p:cNvPr>
                <p:cNvPicPr/>
                <p:nvPr/>
              </p:nvPicPr>
              <p:blipFill>
                <a:blip r:embed="rId150"/>
                <a:stretch>
                  <a:fillRect/>
                </a:stretch>
              </p:blipFill>
              <p:spPr>
                <a:xfrm>
                  <a:off x="1910403" y="4093833"/>
                  <a:ext cx="145800" cy="151920"/>
                </a:xfrm>
                <a:prstGeom prst="rect">
                  <a:avLst/>
                </a:prstGeom>
              </p:spPr>
            </p:pic>
          </mc:Fallback>
        </mc:AlternateContent>
      </p:grpSp>
      <p:grpSp>
        <p:nvGrpSpPr>
          <p:cNvPr id="649" name="Gruppo 648">
            <a:extLst>
              <a:ext uri="{FF2B5EF4-FFF2-40B4-BE49-F238E27FC236}">
                <a16:creationId xmlns:a16="http://schemas.microsoft.com/office/drawing/2014/main" id="{9C08AB41-1DAC-4B2F-F2AA-EB0B97A7B014}"/>
              </a:ext>
            </a:extLst>
          </p:cNvPr>
          <p:cNvGrpSpPr/>
          <p:nvPr/>
        </p:nvGrpSpPr>
        <p:grpSpPr>
          <a:xfrm>
            <a:off x="198243" y="3374553"/>
            <a:ext cx="616680" cy="1226160"/>
            <a:chOff x="198243" y="3374553"/>
            <a:chExt cx="616680" cy="1226160"/>
          </a:xfrm>
        </p:grpSpPr>
        <mc:AlternateContent xmlns:mc="http://schemas.openxmlformats.org/markup-compatibility/2006" xmlns:p14="http://schemas.microsoft.com/office/powerpoint/2010/main">
          <mc:Choice Requires="p14">
            <p:contentPart p14:bwMode="auto" r:id="rId151">
              <p14:nvContentPartPr>
                <p14:cNvPr id="642" name="Input penna 641">
                  <a:extLst>
                    <a:ext uri="{FF2B5EF4-FFF2-40B4-BE49-F238E27FC236}">
                      <a16:creationId xmlns:a16="http://schemas.microsoft.com/office/drawing/2014/main" id="{734C7CE4-CFD6-E193-28DF-879558EC9BB6}"/>
                    </a:ext>
                  </a:extLst>
                </p14:cNvPr>
                <p14:cNvContentPartPr/>
                <p14:nvPr/>
              </p14:nvContentPartPr>
              <p14:xfrm>
                <a:off x="428283" y="3836073"/>
                <a:ext cx="45720" cy="75240"/>
              </p14:xfrm>
            </p:contentPart>
          </mc:Choice>
          <mc:Fallback xmlns="">
            <p:pic>
              <p:nvPicPr>
                <p:cNvPr id="642" name="Input penna 641">
                  <a:extLst>
                    <a:ext uri="{FF2B5EF4-FFF2-40B4-BE49-F238E27FC236}">
                      <a16:creationId xmlns:a16="http://schemas.microsoft.com/office/drawing/2014/main" id="{734C7CE4-CFD6-E193-28DF-879558EC9BB6}"/>
                    </a:ext>
                  </a:extLst>
                </p:cNvPr>
                <p:cNvPicPr/>
                <p:nvPr/>
              </p:nvPicPr>
              <p:blipFill>
                <a:blip r:embed="rId152"/>
                <a:stretch>
                  <a:fillRect/>
                </a:stretch>
              </p:blipFill>
              <p:spPr>
                <a:xfrm>
                  <a:off x="422163" y="3829953"/>
                  <a:ext cx="57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43" name="Input penna 642">
                  <a:extLst>
                    <a:ext uri="{FF2B5EF4-FFF2-40B4-BE49-F238E27FC236}">
                      <a16:creationId xmlns:a16="http://schemas.microsoft.com/office/drawing/2014/main" id="{636006B6-D378-9470-4582-FDED4158FB7D}"/>
                    </a:ext>
                  </a:extLst>
                </p14:cNvPr>
                <p14:cNvContentPartPr/>
                <p14:nvPr/>
              </p14:nvContentPartPr>
              <p14:xfrm>
                <a:off x="296523" y="3374553"/>
                <a:ext cx="518400" cy="483480"/>
              </p14:xfrm>
            </p:contentPart>
          </mc:Choice>
          <mc:Fallback xmlns="">
            <p:pic>
              <p:nvPicPr>
                <p:cNvPr id="643" name="Input penna 642">
                  <a:extLst>
                    <a:ext uri="{FF2B5EF4-FFF2-40B4-BE49-F238E27FC236}">
                      <a16:creationId xmlns:a16="http://schemas.microsoft.com/office/drawing/2014/main" id="{636006B6-D378-9470-4582-FDED4158FB7D}"/>
                    </a:ext>
                  </a:extLst>
                </p:cNvPr>
                <p:cNvPicPr/>
                <p:nvPr/>
              </p:nvPicPr>
              <p:blipFill>
                <a:blip r:embed="rId154"/>
                <a:stretch>
                  <a:fillRect/>
                </a:stretch>
              </p:blipFill>
              <p:spPr>
                <a:xfrm>
                  <a:off x="290403" y="3368433"/>
                  <a:ext cx="53064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44" name="Input penna 643">
                  <a:extLst>
                    <a:ext uri="{FF2B5EF4-FFF2-40B4-BE49-F238E27FC236}">
                      <a16:creationId xmlns:a16="http://schemas.microsoft.com/office/drawing/2014/main" id="{9C6ACAFB-DAE3-283A-45A6-63CA1CC2BDD3}"/>
                    </a:ext>
                  </a:extLst>
                </p14:cNvPr>
                <p14:cNvContentPartPr/>
                <p14:nvPr/>
              </p14:nvContentPartPr>
              <p14:xfrm>
                <a:off x="230643" y="3889353"/>
                <a:ext cx="128520" cy="513000"/>
              </p14:xfrm>
            </p:contentPart>
          </mc:Choice>
          <mc:Fallback xmlns="">
            <p:pic>
              <p:nvPicPr>
                <p:cNvPr id="644" name="Input penna 643">
                  <a:extLst>
                    <a:ext uri="{FF2B5EF4-FFF2-40B4-BE49-F238E27FC236}">
                      <a16:creationId xmlns:a16="http://schemas.microsoft.com/office/drawing/2014/main" id="{9C6ACAFB-DAE3-283A-45A6-63CA1CC2BDD3}"/>
                    </a:ext>
                  </a:extLst>
                </p:cNvPr>
                <p:cNvPicPr/>
                <p:nvPr/>
              </p:nvPicPr>
              <p:blipFill>
                <a:blip r:embed="rId156"/>
                <a:stretch>
                  <a:fillRect/>
                </a:stretch>
              </p:blipFill>
              <p:spPr>
                <a:xfrm>
                  <a:off x="224523" y="3883233"/>
                  <a:ext cx="14076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45" name="Input penna 644">
                  <a:extLst>
                    <a:ext uri="{FF2B5EF4-FFF2-40B4-BE49-F238E27FC236}">
                      <a16:creationId xmlns:a16="http://schemas.microsoft.com/office/drawing/2014/main" id="{A2268F49-1209-7B23-32CE-8122212EDF6B}"/>
                    </a:ext>
                  </a:extLst>
                </p14:cNvPr>
                <p14:cNvContentPartPr/>
                <p14:nvPr/>
              </p14:nvContentPartPr>
              <p14:xfrm>
                <a:off x="198243" y="4384713"/>
                <a:ext cx="164160" cy="216000"/>
              </p14:xfrm>
            </p:contentPart>
          </mc:Choice>
          <mc:Fallback xmlns="">
            <p:pic>
              <p:nvPicPr>
                <p:cNvPr id="645" name="Input penna 644">
                  <a:extLst>
                    <a:ext uri="{FF2B5EF4-FFF2-40B4-BE49-F238E27FC236}">
                      <a16:creationId xmlns:a16="http://schemas.microsoft.com/office/drawing/2014/main" id="{A2268F49-1209-7B23-32CE-8122212EDF6B}"/>
                    </a:ext>
                  </a:extLst>
                </p:cNvPr>
                <p:cNvPicPr/>
                <p:nvPr/>
              </p:nvPicPr>
              <p:blipFill>
                <a:blip r:embed="rId158"/>
                <a:stretch>
                  <a:fillRect/>
                </a:stretch>
              </p:blipFill>
              <p:spPr>
                <a:xfrm>
                  <a:off x="192123" y="4378593"/>
                  <a:ext cx="1764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47" name="Input penna 646">
                  <a:extLst>
                    <a:ext uri="{FF2B5EF4-FFF2-40B4-BE49-F238E27FC236}">
                      <a16:creationId xmlns:a16="http://schemas.microsoft.com/office/drawing/2014/main" id="{EB0C92E6-F463-3B8A-DA87-9D1BFCB0EF2F}"/>
                    </a:ext>
                  </a:extLst>
                </p14:cNvPr>
                <p14:cNvContentPartPr/>
                <p14:nvPr/>
              </p14:nvContentPartPr>
              <p14:xfrm>
                <a:off x="429723" y="4103553"/>
                <a:ext cx="89280" cy="392760"/>
              </p14:xfrm>
            </p:contentPart>
          </mc:Choice>
          <mc:Fallback xmlns="">
            <p:pic>
              <p:nvPicPr>
                <p:cNvPr id="647" name="Input penna 646">
                  <a:extLst>
                    <a:ext uri="{FF2B5EF4-FFF2-40B4-BE49-F238E27FC236}">
                      <a16:creationId xmlns:a16="http://schemas.microsoft.com/office/drawing/2014/main" id="{EB0C92E6-F463-3B8A-DA87-9D1BFCB0EF2F}"/>
                    </a:ext>
                  </a:extLst>
                </p:cNvPr>
                <p:cNvPicPr/>
                <p:nvPr/>
              </p:nvPicPr>
              <p:blipFill>
                <a:blip r:embed="rId160"/>
                <a:stretch>
                  <a:fillRect/>
                </a:stretch>
              </p:blipFill>
              <p:spPr>
                <a:xfrm>
                  <a:off x="423603" y="4097433"/>
                  <a:ext cx="1015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48" name="Input penna 647">
                  <a:extLst>
                    <a:ext uri="{FF2B5EF4-FFF2-40B4-BE49-F238E27FC236}">
                      <a16:creationId xmlns:a16="http://schemas.microsoft.com/office/drawing/2014/main" id="{F611B8D7-E2BF-67F8-44BF-811F3766D92F}"/>
                    </a:ext>
                  </a:extLst>
                </p14:cNvPr>
                <p14:cNvContentPartPr/>
                <p14:nvPr/>
              </p14:nvContentPartPr>
              <p14:xfrm>
                <a:off x="451323" y="3973953"/>
                <a:ext cx="166320" cy="146520"/>
              </p14:xfrm>
            </p:contentPart>
          </mc:Choice>
          <mc:Fallback xmlns="">
            <p:pic>
              <p:nvPicPr>
                <p:cNvPr id="648" name="Input penna 647">
                  <a:extLst>
                    <a:ext uri="{FF2B5EF4-FFF2-40B4-BE49-F238E27FC236}">
                      <a16:creationId xmlns:a16="http://schemas.microsoft.com/office/drawing/2014/main" id="{F611B8D7-E2BF-67F8-44BF-811F3766D92F}"/>
                    </a:ext>
                  </a:extLst>
                </p:cNvPr>
                <p:cNvPicPr/>
                <p:nvPr/>
              </p:nvPicPr>
              <p:blipFill>
                <a:blip r:embed="rId162"/>
                <a:stretch>
                  <a:fillRect/>
                </a:stretch>
              </p:blipFill>
              <p:spPr>
                <a:xfrm>
                  <a:off x="445203" y="3967833"/>
                  <a:ext cx="17856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3">
            <p14:nvContentPartPr>
              <p14:cNvPr id="658" name="Input penna 657">
                <a:extLst>
                  <a:ext uri="{FF2B5EF4-FFF2-40B4-BE49-F238E27FC236}">
                    <a16:creationId xmlns:a16="http://schemas.microsoft.com/office/drawing/2014/main" id="{E0CC75DB-7EAF-39DE-6C60-7281328C22DC}"/>
                  </a:ext>
                </a:extLst>
              </p14:cNvPr>
              <p14:cNvContentPartPr/>
              <p14:nvPr/>
            </p14:nvContentPartPr>
            <p14:xfrm>
              <a:off x="2941443" y="3943713"/>
              <a:ext cx="39960" cy="117360"/>
            </p14:xfrm>
          </p:contentPart>
        </mc:Choice>
        <mc:Fallback xmlns="">
          <p:pic>
            <p:nvPicPr>
              <p:cNvPr id="658" name="Input penna 657">
                <a:extLst>
                  <a:ext uri="{FF2B5EF4-FFF2-40B4-BE49-F238E27FC236}">
                    <a16:creationId xmlns:a16="http://schemas.microsoft.com/office/drawing/2014/main" id="{E0CC75DB-7EAF-39DE-6C60-7281328C22DC}"/>
                  </a:ext>
                </a:extLst>
              </p:cNvPr>
              <p:cNvPicPr/>
              <p:nvPr/>
            </p:nvPicPr>
            <p:blipFill>
              <a:blip r:embed="rId164"/>
              <a:stretch>
                <a:fillRect/>
              </a:stretch>
            </p:blipFill>
            <p:spPr>
              <a:xfrm>
                <a:off x="2935323" y="3937593"/>
                <a:ext cx="52200" cy="129600"/>
              </a:xfrm>
              <a:prstGeom prst="rect">
                <a:avLst/>
              </a:prstGeom>
            </p:spPr>
          </p:pic>
        </mc:Fallback>
      </mc:AlternateContent>
      <p:grpSp>
        <p:nvGrpSpPr>
          <p:cNvPr id="713" name="Gruppo 712">
            <a:extLst>
              <a:ext uri="{FF2B5EF4-FFF2-40B4-BE49-F238E27FC236}">
                <a16:creationId xmlns:a16="http://schemas.microsoft.com/office/drawing/2014/main" id="{3AF0E488-CB55-F3CC-EC93-0055FE305020}"/>
              </a:ext>
            </a:extLst>
          </p:cNvPr>
          <p:cNvGrpSpPr/>
          <p:nvPr/>
        </p:nvGrpSpPr>
        <p:grpSpPr>
          <a:xfrm>
            <a:off x="1652283" y="5265633"/>
            <a:ext cx="1360080" cy="510120"/>
            <a:chOff x="1652283" y="5265633"/>
            <a:chExt cx="1360080" cy="510120"/>
          </a:xfrm>
        </p:grpSpPr>
        <mc:AlternateContent xmlns:mc="http://schemas.openxmlformats.org/markup-compatibility/2006" xmlns:p14="http://schemas.microsoft.com/office/powerpoint/2010/main">
          <mc:Choice Requires="p14">
            <p:contentPart p14:bwMode="auto" r:id="rId165">
              <p14:nvContentPartPr>
                <p14:cNvPr id="668" name="Input penna 667">
                  <a:extLst>
                    <a:ext uri="{FF2B5EF4-FFF2-40B4-BE49-F238E27FC236}">
                      <a16:creationId xmlns:a16="http://schemas.microsoft.com/office/drawing/2014/main" id="{868FF103-95B8-D233-C5B1-8400F549C4D8}"/>
                    </a:ext>
                  </a:extLst>
                </p14:cNvPr>
                <p14:cNvContentPartPr/>
                <p14:nvPr/>
              </p14:nvContentPartPr>
              <p14:xfrm>
                <a:off x="1766763" y="5314593"/>
                <a:ext cx="40320" cy="318600"/>
              </p14:xfrm>
            </p:contentPart>
          </mc:Choice>
          <mc:Fallback xmlns="">
            <p:pic>
              <p:nvPicPr>
                <p:cNvPr id="668" name="Input penna 667">
                  <a:extLst>
                    <a:ext uri="{FF2B5EF4-FFF2-40B4-BE49-F238E27FC236}">
                      <a16:creationId xmlns:a16="http://schemas.microsoft.com/office/drawing/2014/main" id="{868FF103-95B8-D233-C5B1-8400F549C4D8}"/>
                    </a:ext>
                  </a:extLst>
                </p:cNvPr>
                <p:cNvPicPr/>
                <p:nvPr/>
              </p:nvPicPr>
              <p:blipFill>
                <a:blip r:embed="rId166"/>
                <a:stretch>
                  <a:fillRect/>
                </a:stretch>
              </p:blipFill>
              <p:spPr>
                <a:xfrm>
                  <a:off x="1760643" y="5308473"/>
                  <a:ext cx="525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69" name="Input penna 668">
                  <a:extLst>
                    <a:ext uri="{FF2B5EF4-FFF2-40B4-BE49-F238E27FC236}">
                      <a16:creationId xmlns:a16="http://schemas.microsoft.com/office/drawing/2014/main" id="{4CB3B8B9-14A0-D0A7-EAE6-B0F3D79BC741}"/>
                    </a:ext>
                  </a:extLst>
                </p14:cNvPr>
                <p14:cNvContentPartPr/>
                <p14:nvPr/>
              </p14:nvContentPartPr>
              <p14:xfrm>
                <a:off x="1652283" y="5639673"/>
                <a:ext cx="241920" cy="112680"/>
              </p14:xfrm>
            </p:contentPart>
          </mc:Choice>
          <mc:Fallback xmlns="">
            <p:pic>
              <p:nvPicPr>
                <p:cNvPr id="669" name="Input penna 668">
                  <a:extLst>
                    <a:ext uri="{FF2B5EF4-FFF2-40B4-BE49-F238E27FC236}">
                      <a16:creationId xmlns:a16="http://schemas.microsoft.com/office/drawing/2014/main" id="{4CB3B8B9-14A0-D0A7-EAE6-B0F3D79BC741}"/>
                    </a:ext>
                  </a:extLst>
                </p:cNvPr>
                <p:cNvPicPr/>
                <p:nvPr/>
              </p:nvPicPr>
              <p:blipFill>
                <a:blip r:embed="rId168"/>
                <a:stretch>
                  <a:fillRect/>
                </a:stretch>
              </p:blipFill>
              <p:spPr>
                <a:xfrm>
                  <a:off x="1646163" y="5633553"/>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06" name="Input penna 705">
                  <a:extLst>
                    <a:ext uri="{FF2B5EF4-FFF2-40B4-BE49-F238E27FC236}">
                      <a16:creationId xmlns:a16="http://schemas.microsoft.com/office/drawing/2014/main" id="{ADD16E87-E94B-A321-39B5-7140FE5845F2}"/>
                    </a:ext>
                  </a:extLst>
                </p14:cNvPr>
                <p14:cNvContentPartPr/>
                <p14:nvPr/>
              </p14:nvContentPartPr>
              <p14:xfrm>
                <a:off x="2051883" y="5344473"/>
                <a:ext cx="143640" cy="331560"/>
              </p14:xfrm>
            </p:contentPart>
          </mc:Choice>
          <mc:Fallback xmlns="">
            <p:pic>
              <p:nvPicPr>
                <p:cNvPr id="706" name="Input penna 705">
                  <a:extLst>
                    <a:ext uri="{FF2B5EF4-FFF2-40B4-BE49-F238E27FC236}">
                      <a16:creationId xmlns:a16="http://schemas.microsoft.com/office/drawing/2014/main" id="{ADD16E87-E94B-A321-39B5-7140FE5845F2}"/>
                    </a:ext>
                  </a:extLst>
                </p:cNvPr>
                <p:cNvPicPr/>
                <p:nvPr/>
              </p:nvPicPr>
              <p:blipFill>
                <a:blip r:embed="rId170"/>
                <a:stretch>
                  <a:fillRect/>
                </a:stretch>
              </p:blipFill>
              <p:spPr>
                <a:xfrm>
                  <a:off x="2045763" y="5338353"/>
                  <a:ext cx="1558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07" name="Input penna 706">
                  <a:extLst>
                    <a:ext uri="{FF2B5EF4-FFF2-40B4-BE49-F238E27FC236}">
                      <a16:creationId xmlns:a16="http://schemas.microsoft.com/office/drawing/2014/main" id="{8562AEDB-FBC5-748D-F720-8F367B75C13A}"/>
                    </a:ext>
                  </a:extLst>
                </p14:cNvPr>
                <p14:cNvContentPartPr/>
                <p14:nvPr/>
              </p14:nvContentPartPr>
              <p14:xfrm>
                <a:off x="2257443" y="5265633"/>
                <a:ext cx="113400" cy="167040"/>
              </p14:xfrm>
            </p:contentPart>
          </mc:Choice>
          <mc:Fallback xmlns="">
            <p:pic>
              <p:nvPicPr>
                <p:cNvPr id="707" name="Input penna 706">
                  <a:extLst>
                    <a:ext uri="{FF2B5EF4-FFF2-40B4-BE49-F238E27FC236}">
                      <a16:creationId xmlns:a16="http://schemas.microsoft.com/office/drawing/2014/main" id="{8562AEDB-FBC5-748D-F720-8F367B75C13A}"/>
                    </a:ext>
                  </a:extLst>
                </p:cNvPr>
                <p:cNvPicPr/>
                <p:nvPr/>
              </p:nvPicPr>
              <p:blipFill>
                <a:blip r:embed="rId172"/>
                <a:stretch>
                  <a:fillRect/>
                </a:stretch>
              </p:blipFill>
              <p:spPr>
                <a:xfrm>
                  <a:off x="2251323" y="5259513"/>
                  <a:ext cx="125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08" name="Input penna 707">
                  <a:extLst>
                    <a:ext uri="{FF2B5EF4-FFF2-40B4-BE49-F238E27FC236}">
                      <a16:creationId xmlns:a16="http://schemas.microsoft.com/office/drawing/2014/main" id="{6D7EE52B-6006-7186-6669-7959BF71C278}"/>
                    </a:ext>
                  </a:extLst>
                </p14:cNvPr>
                <p14:cNvContentPartPr/>
                <p14:nvPr/>
              </p14:nvContentPartPr>
              <p14:xfrm>
                <a:off x="2478843" y="5574153"/>
                <a:ext cx="35640" cy="140400"/>
              </p14:xfrm>
            </p:contentPart>
          </mc:Choice>
          <mc:Fallback xmlns="">
            <p:pic>
              <p:nvPicPr>
                <p:cNvPr id="708" name="Input penna 707">
                  <a:extLst>
                    <a:ext uri="{FF2B5EF4-FFF2-40B4-BE49-F238E27FC236}">
                      <a16:creationId xmlns:a16="http://schemas.microsoft.com/office/drawing/2014/main" id="{6D7EE52B-6006-7186-6669-7959BF71C278}"/>
                    </a:ext>
                  </a:extLst>
                </p:cNvPr>
                <p:cNvPicPr/>
                <p:nvPr/>
              </p:nvPicPr>
              <p:blipFill>
                <a:blip r:embed="rId174"/>
                <a:stretch>
                  <a:fillRect/>
                </a:stretch>
              </p:blipFill>
              <p:spPr>
                <a:xfrm>
                  <a:off x="2472723" y="5568033"/>
                  <a:ext cx="4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09" name="Input penna 708">
                  <a:extLst>
                    <a:ext uri="{FF2B5EF4-FFF2-40B4-BE49-F238E27FC236}">
                      <a16:creationId xmlns:a16="http://schemas.microsoft.com/office/drawing/2014/main" id="{EF71D733-59D6-253F-EFEE-0146B4FBA11D}"/>
                    </a:ext>
                  </a:extLst>
                </p14:cNvPr>
                <p14:cNvContentPartPr/>
                <p14:nvPr/>
              </p14:nvContentPartPr>
              <p14:xfrm>
                <a:off x="2455803" y="5475153"/>
                <a:ext cx="23040" cy="18000"/>
              </p14:xfrm>
            </p:contentPart>
          </mc:Choice>
          <mc:Fallback xmlns="">
            <p:pic>
              <p:nvPicPr>
                <p:cNvPr id="709" name="Input penna 708">
                  <a:extLst>
                    <a:ext uri="{FF2B5EF4-FFF2-40B4-BE49-F238E27FC236}">
                      <a16:creationId xmlns:a16="http://schemas.microsoft.com/office/drawing/2014/main" id="{EF71D733-59D6-253F-EFEE-0146B4FBA11D}"/>
                    </a:ext>
                  </a:extLst>
                </p:cNvPr>
                <p:cNvPicPr/>
                <p:nvPr/>
              </p:nvPicPr>
              <p:blipFill>
                <a:blip r:embed="rId176"/>
                <a:stretch>
                  <a:fillRect/>
                </a:stretch>
              </p:blipFill>
              <p:spPr>
                <a:xfrm>
                  <a:off x="2449683" y="5469033"/>
                  <a:ext cx="35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10" name="Input penna 709">
                  <a:extLst>
                    <a:ext uri="{FF2B5EF4-FFF2-40B4-BE49-F238E27FC236}">
                      <a16:creationId xmlns:a16="http://schemas.microsoft.com/office/drawing/2014/main" id="{AE319AA8-B0F3-7AF0-042A-8781AD12FCC5}"/>
                    </a:ext>
                  </a:extLst>
                </p14:cNvPr>
                <p14:cNvContentPartPr/>
                <p14:nvPr/>
              </p14:nvContentPartPr>
              <p14:xfrm>
                <a:off x="2545083" y="5398113"/>
                <a:ext cx="149040" cy="307800"/>
              </p14:xfrm>
            </p:contentPart>
          </mc:Choice>
          <mc:Fallback xmlns="">
            <p:pic>
              <p:nvPicPr>
                <p:cNvPr id="710" name="Input penna 709">
                  <a:extLst>
                    <a:ext uri="{FF2B5EF4-FFF2-40B4-BE49-F238E27FC236}">
                      <a16:creationId xmlns:a16="http://schemas.microsoft.com/office/drawing/2014/main" id="{AE319AA8-B0F3-7AF0-042A-8781AD12FCC5}"/>
                    </a:ext>
                  </a:extLst>
                </p:cNvPr>
                <p:cNvPicPr/>
                <p:nvPr/>
              </p:nvPicPr>
              <p:blipFill>
                <a:blip r:embed="rId178"/>
                <a:stretch>
                  <a:fillRect/>
                </a:stretch>
              </p:blipFill>
              <p:spPr>
                <a:xfrm>
                  <a:off x="2538963" y="5391993"/>
                  <a:ext cx="161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11" name="Input penna 710">
                  <a:extLst>
                    <a:ext uri="{FF2B5EF4-FFF2-40B4-BE49-F238E27FC236}">
                      <a16:creationId xmlns:a16="http://schemas.microsoft.com/office/drawing/2014/main" id="{00EAFE31-023D-A4D4-E954-563FAA8CD59E}"/>
                    </a:ext>
                  </a:extLst>
                </p14:cNvPr>
                <p14:cNvContentPartPr/>
                <p14:nvPr/>
              </p14:nvContentPartPr>
              <p14:xfrm>
                <a:off x="2696283" y="5551113"/>
                <a:ext cx="135360" cy="190440"/>
              </p14:xfrm>
            </p:contentPart>
          </mc:Choice>
          <mc:Fallback xmlns="">
            <p:pic>
              <p:nvPicPr>
                <p:cNvPr id="711" name="Input penna 710">
                  <a:extLst>
                    <a:ext uri="{FF2B5EF4-FFF2-40B4-BE49-F238E27FC236}">
                      <a16:creationId xmlns:a16="http://schemas.microsoft.com/office/drawing/2014/main" id="{00EAFE31-023D-A4D4-E954-563FAA8CD59E}"/>
                    </a:ext>
                  </a:extLst>
                </p:cNvPr>
                <p:cNvPicPr/>
                <p:nvPr/>
              </p:nvPicPr>
              <p:blipFill>
                <a:blip r:embed="rId180"/>
                <a:stretch>
                  <a:fillRect/>
                </a:stretch>
              </p:blipFill>
              <p:spPr>
                <a:xfrm>
                  <a:off x="2690163" y="5544993"/>
                  <a:ext cx="147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12" name="Input penna 711">
                  <a:extLst>
                    <a:ext uri="{FF2B5EF4-FFF2-40B4-BE49-F238E27FC236}">
                      <a16:creationId xmlns:a16="http://schemas.microsoft.com/office/drawing/2014/main" id="{8371D506-C3E5-27DF-E4DC-2CF981EC20A0}"/>
                    </a:ext>
                  </a:extLst>
                </p14:cNvPr>
                <p14:cNvContentPartPr/>
                <p14:nvPr/>
              </p14:nvContentPartPr>
              <p14:xfrm>
                <a:off x="2908323" y="5640033"/>
                <a:ext cx="104040" cy="135720"/>
              </p14:xfrm>
            </p:contentPart>
          </mc:Choice>
          <mc:Fallback xmlns="">
            <p:pic>
              <p:nvPicPr>
                <p:cNvPr id="712" name="Input penna 711">
                  <a:extLst>
                    <a:ext uri="{FF2B5EF4-FFF2-40B4-BE49-F238E27FC236}">
                      <a16:creationId xmlns:a16="http://schemas.microsoft.com/office/drawing/2014/main" id="{8371D506-C3E5-27DF-E4DC-2CF981EC20A0}"/>
                    </a:ext>
                  </a:extLst>
                </p:cNvPr>
                <p:cNvPicPr/>
                <p:nvPr/>
              </p:nvPicPr>
              <p:blipFill>
                <a:blip r:embed="rId182"/>
                <a:stretch>
                  <a:fillRect/>
                </a:stretch>
              </p:blipFill>
              <p:spPr>
                <a:xfrm>
                  <a:off x="2902203" y="5633913"/>
                  <a:ext cx="1162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714" name="Input penna 713">
                <a:extLst>
                  <a:ext uri="{FF2B5EF4-FFF2-40B4-BE49-F238E27FC236}">
                    <a16:creationId xmlns:a16="http://schemas.microsoft.com/office/drawing/2014/main" id="{BCFFB57E-AD3E-9541-7950-E801627ED158}"/>
                  </a:ext>
                </a:extLst>
              </p14:cNvPr>
              <p14:cNvContentPartPr/>
              <p14:nvPr/>
            </p14:nvContentPartPr>
            <p14:xfrm>
              <a:off x="1552923" y="6046473"/>
              <a:ext cx="199800" cy="300600"/>
            </p14:xfrm>
          </p:contentPart>
        </mc:Choice>
        <mc:Fallback xmlns="">
          <p:pic>
            <p:nvPicPr>
              <p:cNvPr id="714" name="Input penna 713">
                <a:extLst>
                  <a:ext uri="{FF2B5EF4-FFF2-40B4-BE49-F238E27FC236}">
                    <a16:creationId xmlns:a16="http://schemas.microsoft.com/office/drawing/2014/main" id="{BCFFB57E-AD3E-9541-7950-E801627ED158}"/>
                  </a:ext>
                </a:extLst>
              </p:cNvPr>
              <p:cNvPicPr/>
              <p:nvPr/>
            </p:nvPicPr>
            <p:blipFill>
              <a:blip r:embed="rId184"/>
              <a:stretch>
                <a:fillRect/>
              </a:stretch>
            </p:blipFill>
            <p:spPr>
              <a:xfrm>
                <a:off x="1546803" y="6040353"/>
                <a:ext cx="212040" cy="312840"/>
              </a:xfrm>
              <a:prstGeom prst="rect">
                <a:avLst/>
              </a:prstGeom>
            </p:spPr>
          </p:pic>
        </mc:Fallback>
      </mc:AlternateContent>
      <p:grpSp>
        <p:nvGrpSpPr>
          <p:cNvPr id="749" name="Gruppo 748">
            <a:extLst>
              <a:ext uri="{FF2B5EF4-FFF2-40B4-BE49-F238E27FC236}">
                <a16:creationId xmlns:a16="http://schemas.microsoft.com/office/drawing/2014/main" id="{F8186474-2E2C-429E-0BA7-B0E1CAF57A35}"/>
              </a:ext>
            </a:extLst>
          </p:cNvPr>
          <p:cNvGrpSpPr/>
          <p:nvPr/>
        </p:nvGrpSpPr>
        <p:grpSpPr>
          <a:xfrm>
            <a:off x="232443" y="6271833"/>
            <a:ext cx="3326400" cy="1853640"/>
            <a:chOff x="232443" y="6271833"/>
            <a:chExt cx="3326400" cy="1853640"/>
          </a:xfrm>
        </p:grpSpPr>
        <mc:AlternateContent xmlns:mc="http://schemas.openxmlformats.org/markup-compatibility/2006" xmlns:p14="http://schemas.microsoft.com/office/powerpoint/2010/main">
          <mc:Choice Requires="p14">
            <p:contentPart p14:bwMode="auto" r:id="rId185">
              <p14:nvContentPartPr>
                <p14:cNvPr id="715" name="Input penna 714">
                  <a:extLst>
                    <a:ext uri="{FF2B5EF4-FFF2-40B4-BE49-F238E27FC236}">
                      <a16:creationId xmlns:a16="http://schemas.microsoft.com/office/drawing/2014/main" id="{EB38F896-484A-EEFA-11BA-DB2CDE8A9934}"/>
                    </a:ext>
                  </a:extLst>
                </p14:cNvPr>
                <p14:cNvContentPartPr/>
                <p14:nvPr/>
              </p14:nvContentPartPr>
              <p14:xfrm>
                <a:off x="232443" y="7779153"/>
                <a:ext cx="119160" cy="232560"/>
              </p14:xfrm>
            </p:contentPart>
          </mc:Choice>
          <mc:Fallback xmlns="">
            <p:pic>
              <p:nvPicPr>
                <p:cNvPr id="715" name="Input penna 714">
                  <a:extLst>
                    <a:ext uri="{FF2B5EF4-FFF2-40B4-BE49-F238E27FC236}">
                      <a16:creationId xmlns:a16="http://schemas.microsoft.com/office/drawing/2014/main" id="{EB38F896-484A-EEFA-11BA-DB2CDE8A9934}"/>
                    </a:ext>
                  </a:extLst>
                </p:cNvPr>
                <p:cNvPicPr/>
                <p:nvPr/>
              </p:nvPicPr>
              <p:blipFill>
                <a:blip r:embed="rId186"/>
                <a:stretch>
                  <a:fillRect/>
                </a:stretch>
              </p:blipFill>
              <p:spPr>
                <a:xfrm>
                  <a:off x="226323" y="7773033"/>
                  <a:ext cx="131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16" name="Input penna 715">
                  <a:extLst>
                    <a:ext uri="{FF2B5EF4-FFF2-40B4-BE49-F238E27FC236}">
                      <a16:creationId xmlns:a16="http://schemas.microsoft.com/office/drawing/2014/main" id="{9DA17002-8CE9-AA3E-1F9A-D2F283C8D1DF}"/>
                    </a:ext>
                  </a:extLst>
                </p14:cNvPr>
                <p14:cNvContentPartPr/>
                <p14:nvPr/>
              </p14:nvContentPartPr>
              <p14:xfrm>
                <a:off x="727083" y="7777713"/>
                <a:ext cx="54720" cy="259200"/>
              </p14:xfrm>
            </p:contentPart>
          </mc:Choice>
          <mc:Fallback xmlns="">
            <p:pic>
              <p:nvPicPr>
                <p:cNvPr id="716" name="Input penna 715">
                  <a:extLst>
                    <a:ext uri="{FF2B5EF4-FFF2-40B4-BE49-F238E27FC236}">
                      <a16:creationId xmlns:a16="http://schemas.microsoft.com/office/drawing/2014/main" id="{9DA17002-8CE9-AA3E-1F9A-D2F283C8D1DF}"/>
                    </a:ext>
                  </a:extLst>
                </p:cNvPr>
                <p:cNvPicPr/>
                <p:nvPr/>
              </p:nvPicPr>
              <p:blipFill>
                <a:blip r:embed="rId188"/>
                <a:stretch>
                  <a:fillRect/>
                </a:stretch>
              </p:blipFill>
              <p:spPr>
                <a:xfrm>
                  <a:off x="720963" y="7771593"/>
                  <a:ext cx="66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17" name="Input penna 716">
                  <a:extLst>
                    <a:ext uri="{FF2B5EF4-FFF2-40B4-BE49-F238E27FC236}">
                      <a16:creationId xmlns:a16="http://schemas.microsoft.com/office/drawing/2014/main" id="{BD1ADF71-DCAC-3622-CA7D-6BF20B086E28}"/>
                    </a:ext>
                  </a:extLst>
                </p14:cNvPr>
                <p14:cNvContentPartPr/>
                <p14:nvPr/>
              </p14:nvContentPartPr>
              <p14:xfrm>
                <a:off x="891243" y="7861233"/>
                <a:ext cx="156600" cy="138960"/>
              </p14:xfrm>
            </p:contentPart>
          </mc:Choice>
          <mc:Fallback xmlns="">
            <p:pic>
              <p:nvPicPr>
                <p:cNvPr id="717" name="Input penna 716">
                  <a:extLst>
                    <a:ext uri="{FF2B5EF4-FFF2-40B4-BE49-F238E27FC236}">
                      <a16:creationId xmlns:a16="http://schemas.microsoft.com/office/drawing/2014/main" id="{BD1ADF71-DCAC-3622-CA7D-6BF20B086E28}"/>
                    </a:ext>
                  </a:extLst>
                </p:cNvPr>
                <p:cNvPicPr/>
                <p:nvPr/>
              </p:nvPicPr>
              <p:blipFill>
                <a:blip r:embed="rId190"/>
                <a:stretch>
                  <a:fillRect/>
                </a:stretch>
              </p:blipFill>
              <p:spPr>
                <a:xfrm>
                  <a:off x="885123" y="7855113"/>
                  <a:ext cx="168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0" name="Input penna 719">
                  <a:extLst>
                    <a:ext uri="{FF2B5EF4-FFF2-40B4-BE49-F238E27FC236}">
                      <a16:creationId xmlns:a16="http://schemas.microsoft.com/office/drawing/2014/main" id="{36AA6F3F-4149-EDAB-70A6-90915F88F9E5}"/>
                    </a:ext>
                  </a:extLst>
                </p14:cNvPr>
                <p14:cNvContentPartPr/>
                <p14:nvPr/>
              </p14:nvContentPartPr>
              <p14:xfrm>
                <a:off x="1278963" y="7799673"/>
                <a:ext cx="219600" cy="298080"/>
              </p14:xfrm>
            </p:contentPart>
          </mc:Choice>
          <mc:Fallback xmlns="">
            <p:pic>
              <p:nvPicPr>
                <p:cNvPr id="720" name="Input penna 719">
                  <a:extLst>
                    <a:ext uri="{FF2B5EF4-FFF2-40B4-BE49-F238E27FC236}">
                      <a16:creationId xmlns:a16="http://schemas.microsoft.com/office/drawing/2014/main" id="{36AA6F3F-4149-EDAB-70A6-90915F88F9E5}"/>
                    </a:ext>
                  </a:extLst>
                </p:cNvPr>
                <p:cNvPicPr/>
                <p:nvPr/>
              </p:nvPicPr>
              <p:blipFill>
                <a:blip r:embed="rId192"/>
                <a:stretch>
                  <a:fillRect/>
                </a:stretch>
              </p:blipFill>
              <p:spPr>
                <a:xfrm>
                  <a:off x="1272843" y="7793553"/>
                  <a:ext cx="2318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 name="Input penna 720">
                  <a:extLst>
                    <a:ext uri="{FF2B5EF4-FFF2-40B4-BE49-F238E27FC236}">
                      <a16:creationId xmlns:a16="http://schemas.microsoft.com/office/drawing/2014/main" id="{874EAB77-F3B5-D335-5CDC-BCEB96B6618E}"/>
                    </a:ext>
                  </a:extLst>
                </p14:cNvPr>
                <p14:cNvContentPartPr/>
                <p14:nvPr/>
              </p14:nvContentPartPr>
              <p14:xfrm>
                <a:off x="1894203" y="7782033"/>
                <a:ext cx="111240" cy="343440"/>
              </p14:xfrm>
            </p:contentPart>
          </mc:Choice>
          <mc:Fallback xmlns="">
            <p:pic>
              <p:nvPicPr>
                <p:cNvPr id="721" name="Input penna 720">
                  <a:extLst>
                    <a:ext uri="{FF2B5EF4-FFF2-40B4-BE49-F238E27FC236}">
                      <a16:creationId xmlns:a16="http://schemas.microsoft.com/office/drawing/2014/main" id="{874EAB77-F3B5-D335-5CDC-BCEB96B6618E}"/>
                    </a:ext>
                  </a:extLst>
                </p:cNvPr>
                <p:cNvPicPr/>
                <p:nvPr/>
              </p:nvPicPr>
              <p:blipFill>
                <a:blip r:embed="rId194"/>
                <a:stretch>
                  <a:fillRect/>
                </a:stretch>
              </p:blipFill>
              <p:spPr>
                <a:xfrm>
                  <a:off x="1888083" y="7775913"/>
                  <a:ext cx="123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 name="Input penna 721">
                  <a:extLst>
                    <a:ext uri="{FF2B5EF4-FFF2-40B4-BE49-F238E27FC236}">
                      <a16:creationId xmlns:a16="http://schemas.microsoft.com/office/drawing/2014/main" id="{974D567F-6F42-A4E6-001D-0E288AD3D964}"/>
                    </a:ext>
                  </a:extLst>
                </p14:cNvPr>
                <p14:cNvContentPartPr/>
                <p14:nvPr/>
              </p14:nvContentPartPr>
              <p14:xfrm>
                <a:off x="2368323" y="7761873"/>
                <a:ext cx="165600" cy="227160"/>
              </p14:xfrm>
            </p:contentPart>
          </mc:Choice>
          <mc:Fallback xmlns="">
            <p:pic>
              <p:nvPicPr>
                <p:cNvPr id="722" name="Input penna 721">
                  <a:extLst>
                    <a:ext uri="{FF2B5EF4-FFF2-40B4-BE49-F238E27FC236}">
                      <a16:creationId xmlns:a16="http://schemas.microsoft.com/office/drawing/2014/main" id="{974D567F-6F42-A4E6-001D-0E288AD3D964}"/>
                    </a:ext>
                  </a:extLst>
                </p:cNvPr>
                <p:cNvPicPr/>
                <p:nvPr/>
              </p:nvPicPr>
              <p:blipFill>
                <a:blip r:embed="rId196"/>
                <a:stretch>
                  <a:fillRect/>
                </a:stretch>
              </p:blipFill>
              <p:spPr>
                <a:xfrm>
                  <a:off x="2362203" y="7755753"/>
                  <a:ext cx="177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3" name="Input penna 722">
                  <a:extLst>
                    <a:ext uri="{FF2B5EF4-FFF2-40B4-BE49-F238E27FC236}">
                      <a16:creationId xmlns:a16="http://schemas.microsoft.com/office/drawing/2014/main" id="{0486C848-A3A8-9547-DC13-2A843522AA83}"/>
                    </a:ext>
                  </a:extLst>
                </p14:cNvPr>
                <p14:cNvContentPartPr/>
                <p14:nvPr/>
              </p14:nvContentPartPr>
              <p14:xfrm>
                <a:off x="2545083" y="7563873"/>
                <a:ext cx="81720" cy="62640"/>
              </p14:xfrm>
            </p:contentPart>
          </mc:Choice>
          <mc:Fallback xmlns="">
            <p:pic>
              <p:nvPicPr>
                <p:cNvPr id="723" name="Input penna 722">
                  <a:extLst>
                    <a:ext uri="{FF2B5EF4-FFF2-40B4-BE49-F238E27FC236}">
                      <a16:creationId xmlns:a16="http://schemas.microsoft.com/office/drawing/2014/main" id="{0486C848-A3A8-9547-DC13-2A843522AA83}"/>
                    </a:ext>
                  </a:extLst>
                </p:cNvPr>
                <p:cNvPicPr/>
                <p:nvPr/>
              </p:nvPicPr>
              <p:blipFill>
                <a:blip r:embed="rId198"/>
                <a:stretch>
                  <a:fillRect/>
                </a:stretch>
              </p:blipFill>
              <p:spPr>
                <a:xfrm>
                  <a:off x="2538963" y="7557753"/>
                  <a:ext cx="9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4" name="Input penna 723">
                  <a:extLst>
                    <a:ext uri="{FF2B5EF4-FFF2-40B4-BE49-F238E27FC236}">
                      <a16:creationId xmlns:a16="http://schemas.microsoft.com/office/drawing/2014/main" id="{1672B31E-AA6B-008C-C2CD-4145C5DCB788}"/>
                    </a:ext>
                  </a:extLst>
                </p14:cNvPr>
                <p14:cNvContentPartPr/>
                <p14:nvPr/>
              </p14:nvContentPartPr>
              <p14:xfrm>
                <a:off x="2720763" y="7325913"/>
                <a:ext cx="11520" cy="205920"/>
              </p14:xfrm>
            </p:contentPart>
          </mc:Choice>
          <mc:Fallback xmlns="">
            <p:pic>
              <p:nvPicPr>
                <p:cNvPr id="724" name="Input penna 723">
                  <a:extLst>
                    <a:ext uri="{FF2B5EF4-FFF2-40B4-BE49-F238E27FC236}">
                      <a16:creationId xmlns:a16="http://schemas.microsoft.com/office/drawing/2014/main" id="{1672B31E-AA6B-008C-C2CD-4145C5DCB788}"/>
                    </a:ext>
                  </a:extLst>
                </p:cNvPr>
                <p:cNvPicPr/>
                <p:nvPr/>
              </p:nvPicPr>
              <p:blipFill>
                <a:blip r:embed="rId200"/>
                <a:stretch>
                  <a:fillRect/>
                </a:stretch>
              </p:blipFill>
              <p:spPr>
                <a:xfrm>
                  <a:off x="2714643" y="7319793"/>
                  <a:ext cx="23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5" name="Input penna 724">
                  <a:extLst>
                    <a:ext uri="{FF2B5EF4-FFF2-40B4-BE49-F238E27FC236}">
                      <a16:creationId xmlns:a16="http://schemas.microsoft.com/office/drawing/2014/main" id="{AE0315BB-F9B7-F43D-2219-A7AD171C1290}"/>
                    </a:ext>
                  </a:extLst>
                </p14:cNvPr>
                <p14:cNvContentPartPr/>
                <p14:nvPr/>
              </p14:nvContentPartPr>
              <p14:xfrm>
                <a:off x="2830923" y="7306833"/>
                <a:ext cx="127080" cy="204120"/>
              </p14:xfrm>
            </p:contentPart>
          </mc:Choice>
          <mc:Fallback xmlns="">
            <p:pic>
              <p:nvPicPr>
                <p:cNvPr id="725" name="Input penna 724">
                  <a:extLst>
                    <a:ext uri="{FF2B5EF4-FFF2-40B4-BE49-F238E27FC236}">
                      <a16:creationId xmlns:a16="http://schemas.microsoft.com/office/drawing/2014/main" id="{AE0315BB-F9B7-F43D-2219-A7AD171C1290}"/>
                    </a:ext>
                  </a:extLst>
                </p:cNvPr>
                <p:cNvPicPr/>
                <p:nvPr/>
              </p:nvPicPr>
              <p:blipFill>
                <a:blip r:embed="rId202"/>
                <a:stretch>
                  <a:fillRect/>
                </a:stretch>
              </p:blipFill>
              <p:spPr>
                <a:xfrm>
                  <a:off x="2824803" y="7300713"/>
                  <a:ext cx="139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6" name="Input penna 725">
                  <a:extLst>
                    <a:ext uri="{FF2B5EF4-FFF2-40B4-BE49-F238E27FC236}">
                      <a16:creationId xmlns:a16="http://schemas.microsoft.com/office/drawing/2014/main" id="{6EEF24C0-657D-003F-1569-EC26AA3D2C64}"/>
                    </a:ext>
                  </a:extLst>
                </p14:cNvPr>
                <p14:cNvContentPartPr/>
                <p14:nvPr/>
              </p14:nvContentPartPr>
              <p14:xfrm>
                <a:off x="3370923" y="7337073"/>
                <a:ext cx="23040" cy="174960"/>
              </p14:xfrm>
            </p:contentPart>
          </mc:Choice>
          <mc:Fallback xmlns="">
            <p:pic>
              <p:nvPicPr>
                <p:cNvPr id="726" name="Input penna 725">
                  <a:extLst>
                    <a:ext uri="{FF2B5EF4-FFF2-40B4-BE49-F238E27FC236}">
                      <a16:creationId xmlns:a16="http://schemas.microsoft.com/office/drawing/2014/main" id="{6EEF24C0-657D-003F-1569-EC26AA3D2C64}"/>
                    </a:ext>
                  </a:extLst>
                </p:cNvPr>
                <p:cNvPicPr/>
                <p:nvPr/>
              </p:nvPicPr>
              <p:blipFill>
                <a:blip r:embed="rId204"/>
                <a:stretch>
                  <a:fillRect/>
                </a:stretch>
              </p:blipFill>
              <p:spPr>
                <a:xfrm>
                  <a:off x="3364803" y="7330953"/>
                  <a:ext cx="3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7" name="Input penna 726">
                  <a:extLst>
                    <a:ext uri="{FF2B5EF4-FFF2-40B4-BE49-F238E27FC236}">
                      <a16:creationId xmlns:a16="http://schemas.microsoft.com/office/drawing/2014/main" id="{33EF5126-2A82-BAD8-214C-947CD3F62983}"/>
                    </a:ext>
                  </a:extLst>
                </p14:cNvPr>
                <p14:cNvContentPartPr/>
                <p14:nvPr/>
              </p14:nvContentPartPr>
              <p14:xfrm>
                <a:off x="3549483" y="7359393"/>
                <a:ext cx="9360" cy="131400"/>
              </p14:xfrm>
            </p:contentPart>
          </mc:Choice>
          <mc:Fallback xmlns="">
            <p:pic>
              <p:nvPicPr>
                <p:cNvPr id="727" name="Input penna 726">
                  <a:extLst>
                    <a:ext uri="{FF2B5EF4-FFF2-40B4-BE49-F238E27FC236}">
                      <a16:creationId xmlns:a16="http://schemas.microsoft.com/office/drawing/2014/main" id="{33EF5126-2A82-BAD8-214C-947CD3F62983}"/>
                    </a:ext>
                  </a:extLst>
                </p:cNvPr>
                <p:cNvPicPr/>
                <p:nvPr/>
              </p:nvPicPr>
              <p:blipFill>
                <a:blip r:embed="rId206"/>
                <a:stretch>
                  <a:fillRect/>
                </a:stretch>
              </p:blipFill>
              <p:spPr>
                <a:xfrm>
                  <a:off x="3543363" y="7353273"/>
                  <a:ext cx="2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30" name="Input penna 729">
                  <a:extLst>
                    <a:ext uri="{FF2B5EF4-FFF2-40B4-BE49-F238E27FC236}">
                      <a16:creationId xmlns:a16="http://schemas.microsoft.com/office/drawing/2014/main" id="{3A601FF5-7FEF-C2F7-3466-B1E32DE3C7D3}"/>
                    </a:ext>
                  </a:extLst>
                </p14:cNvPr>
                <p14:cNvContentPartPr/>
                <p14:nvPr/>
              </p14:nvContentPartPr>
              <p14:xfrm>
                <a:off x="2963403" y="7079673"/>
                <a:ext cx="126000" cy="138600"/>
              </p14:xfrm>
            </p:contentPart>
          </mc:Choice>
          <mc:Fallback xmlns="">
            <p:pic>
              <p:nvPicPr>
                <p:cNvPr id="730" name="Input penna 729">
                  <a:extLst>
                    <a:ext uri="{FF2B5EF4-FFF2-40B4-BE49-F238E27FC236}">
                      <a16:creationId xmlns:a16="http://schemas.microsoft.com/office/drawing/2014/main" id="{3A601FF5-7FEF-C2F7-3466-B1E32DE3C7D3}"/>
                    </a:ext>
                  </a:extLst>
                </p:cNvPr>
                <p:cNvPicPr/>
                <p:nvPr/>
              </p:nvPicPr>
              <p:blipFill>
                <a:blip r:embed="rId208"/>
                <a:stretch>
                  <a:fillRect/>
                </a:stretch>
              </p:blipFill>
              <p:spPr>
                <a:xfrm>
                  <a:off x="2957283" y="7073553"/>
                  <a:ext cx="138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31" name="Input penna 730">
                  <a:extLst>
                    <a:ext uri="{FF2B5EF4-FFF2-40B4-BE49-F238E27FC236}">
                      <a16:creationId xmlns:a16="http://schemas.microsoft.com/office/drawing/2014/main" id="{18044390-E93F-F8F0-EE98-1862BAB510DC}"/>
                    </a:ext>
                  </a:extLst>
                </p14:cNvPr>
                <p14:cNvContentPartPr/>
                <p14:nvPr/>
              </p14:nvContentPartPr>
              <p14:xfrm>
                <a:off x="3249963" y="7094793"/>
                <a:ext cx="174240" cy="138600"/>
              </p14:xfrm>
            </p:contentPart>
          </mc:Choice>
          <mc:Fallback xmlns="">
            <p:pic>
              <p:nvPicPr>
                <p:cNvPr id="731" name="Input penna 730">
                  <a:extLst>
                    <a:ext uri="{FF2B5EF4-FFF2-40B4-BE49-F238E27FC236}">
                      <a16:creationId xmlns:a16="http://schemas.microsoft.com/office/drawing/2014/main" id="{18044390-E93F-F8F0-EE98-1862BAB510DC}"/>
                    </a:ext>
                  </a:extLst>
                </p:cNvPr>
                <p:cNvPicPr/>
                <p:nvPr/>
              </p:nvPicPr>
              <p:blipFill>
                <a:blip r:embed="rId210"/>
                <a:stretch>
                  <a:fillRect/>
                </a:stretch>
              </p:blipFill>
              <p:spPr>
                <a:xfrm>
                  <a:off x="3243843" y="7088673"/>
                  <a:ext cx="186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32" name="Input penna 731">
                  <a:extLst>
                    <a:ext uri="{FF2B5EF4-FFF2-40B4-BE49-F238E27FC236}">
                      <a16:creationId xmlns:a16="http://schemas.microsoft.com/office/drawing/2014/main" id="{B4F169D6-F090-E497-BEB3-A257E63174A5}"/>
                    </a:ext>
                  </a:extLst>
                </p14:cNvPr>
                <p14:cNvContentPartPr/>
                <p14:nvPr/>
              </p14:nvContentPartPr>
              <p14:xfrm>
                <a:off x="2995443" y="6632193"/>
                <a:ext cx="241920" cy="287280"/>
              </p14:xfrm>
            </p:contentPart>
          </mc:Choice>
          <mc:Fallback xmlns="">
            <p:pic>
              <p:nvPicPr>
                <p:cNvPr id="732" name="Input penna 731">
                  <a:extLst>
                    <a:ext uri="{FF2B5EF4-FFF2-40B4-BE49-F238E27FC236}">
                      <a16:creationId xmlns:a16="http://schemas.microsoft.com/office/drawing/2014/main" id="{B4F169D6-F090-E497-BEB3-A257E63174A5}"/>
                    </a:ext>
                  </a:extLst>
                </p:cNvPr>
                <p:cNvPicPr/>
                <p:nvPr/>
              </p:nvPicPr>
              <p:blipFill>
                <a:blip r:embed="rId212"/>
                <a:stretch>
                  <a:fillRect/>
                </a:stretch>
              </p:blipFill>
              <p:spPr>
                <a:xfrm>
                  <a:off x="2989323" y="6626073"/>
                  <a:ext cx="2541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33" name="Input penna 732">
                  <a:extLst>
                    <a:ext uri="{FF2B5EF4-FFF2-40B4-BE49-F238E27FC236}">
                      <a16:creationId xmlns:a16="http://schemas.microsoft.com/office/drawing/2014/main" id="{12014CE7-4BE7-9130-07CD-D3DD061D472B}"/>
                    </a:ext>
                  </a:extLst>
                </p14:cNvPr>
                <p14:cNvContentPartPr/>
                <p14:nvPr/>
              </p14:nvContentPartPr>
              <p14:xfrm>
                <a:off x="2084643" y="6271833"/>
                <a:ext cx="809640" cy="353520"/>
              </p14:xfrm>
            </p:contentPart>
          </mc:Choice>
          <mc:Fallback xmlns="">
            <p:pic>
              <p:nvPicPr>
                <p:cNvPr id="733" name="Input penna 732">
                  <a:extLst>
                    <a:ext uri="{FF2B5EF4-FFF2-40B4-BE49-F238E27FC236}">
                      <a16:creationId xmlns:a16="http://schemas.microsoft.com/office/drawing/2014/main" id="{12014CE7-4BE7-9130-07CD-D3DD061D472B}"/>
                    </a:ext>
                  </a:extLst>
                </p:cNvPr>
                <p:cNvPicPr/>
                <p:nvPr/>
              </p:nvPicPr>
              <p:blipFill>
                <a:blip r:embed="rId214"/>
                <a:stretch>
                  <a:fillRect/>
                </a:stretch>
              </p:blipFill>
              <p:spPr>
                <a:xfrm>
                  <a:off x="2078523" y="6265713"/>
                  <a:ext cx="821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35" name="Input penna 734">
                  <a:extLst>
                    <a:ext uri="{FF2B5EF4-FFF2-40B4-BE49-F238E27FC236}">
                      <a16:creationId xmlns:a16="http://schemas.microsoft.com/office/drawing/2014/main" id="{532E063E-7D51-A536-B6B7-753CFE38732B}"/>
                    </a:ext>
                  </a:extLst>
                </p14:cNvPr>
                <p14:cNvContentPartPr/>
                <p14:nvPr/>
              </p14:nvContentPartPr>
              <p14:xfrm>
                <a:off x="1791603" y="7395393"/>
                <a:ext cx="151560" cy="195480"/>
              </p14:xfrm>
            </p:contentPart>
          </mc:Choice>
          <mc:Fallback xmlns="">
            <p:pic>
              <p:nvPicPr>
                <p:cNvPr id="735" name="Input penna 734">
                  <a:extLst>
                    <a:ext uri="{FF2B5EF4-FFF2-40B4-BE49-F238E27FC236}">
                      <a16:creationId xmlns:a16="http://schemas.microsoft.com/office/drawing/2014/main" id="{532E063E-7D51-A536-B6B7-753CFE38732B}"/>
                    </a:ext>
                  </a:extLst>
                </p:cNvPr>
                <p:cNvPicPr/>
                <p:nvPr/>
              </p:nvPicPr>
              <p:blipFill>
                <a:blip r:embed="rId216"/>
                <a:stretch>
                  <a:fillRect/>
                </a:stretch>
              </p:blipFill>
              <p:spPr>
                <a:xfrm>
                  <a:off x="1785483" y="7389273"/>
                  <a:ext cx="163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36" name="Input penna 735">
                  <a:extLst>
                    <a:ext uri="{FF2B5EF4-FFF2-40B4-BE49-F238E27FC236}">
                      <a16:creationId xmlns:a16="http://schemas.microsoft.com/office/drawing/2014/main" id="{50912471-0A6F-AC80-BA24-1CBC6ED7F53D}"/>
                    </a:ext>
                  </a:extLst>
                </p14:cNvPr>
                <p14:cNvContentPartPr/>
                <p14:nvPr/>
              </p14:nvContentPartPr>
              <p14:xfrm>
                <a:off x="1466883" y="7403673"/>
                <a:ext cx="117360" cy="176400"/>
              </p14:xfrm>
            </p:contentPart>
          </mc:Choice>
          <mc:Fallback xmlns="">
            <p:pic>
              <p:nvPicPr>
                <p:cNvPr id="736" name="Input penna 735">
                  <a:extLst>
                    <a:ext uri="{FF2B5EF4-FFF2-40B4-BE49-F238E27FC236}">
                      <a16:creationId xmlns:a16="http://schemas.microsoft.com/office/drawing/2014/main" id="{50912471-0A6F-AC80-BA24-1CBC6ED7F53D}"/>
                    </a:ext>
                  </a:extLst>
                </p:cNvPr>
                <p:cNvPicPr/>
                <p:nvPr/>
              </p:nvPicPr>
              <p:blipFill>
                <a:blip r:embed="rId218"/>
                <a:stretch>
                  <a:fillRect/>
                </a:stretch>
              </p:blipFill>
              <p:spPr>
                <a:xfrm>
                  <a:off x="1460763" y="7397553"/>
                  <a:ext cx="12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37" name="Input penna 736">
                  <a:extLst>
                    <a:ext uri="{FF2B5EF4-FFF2-40B4-BE49-F238E27FC236}">
                      <a16:creationId xmlns:a16="http://schemas.microsoft.com/office/drawing/2014/main" id="{ACAE58B2-5E52-02EF-1866-1E76089E096D}"/>
                    </a:ext>
                  </a:extLst>
                </p14:cNvPr>
                <p14:cNvContentPartPr/>
                <p14:nvPr/>
              </p14:nvContentPartPr>
              <p14:xfrm>
                <a:off x="1554723" y="6906153"/>
                <a:ext cx="187560" cy="302040"/>
              </p14:xfrm>
            </p:contentPart>
          </mc:Choice>
          <mc:Fallback xmlns="">
            <p:pic>
              <p:nvPicPr>
                <p:cNvPr id="737" name="Input penna 736">
                  <a:extLst>
                    <a:ext uri="{FF2B5EF4-FFF2-40B4-BE49-F238E27FC236}">
                      <a16:creationId xmlns:a16="http://schemas.microsoft.com/office/drawing/2014/main" id="{ACAE58B2-5E52-02EF-1866-1E76089E096D}"/>
                    </a:ext>
                  </a:extLst>
                </p:cNvPr>
                <p:cNvPicPr/>
                <p:nvPr/>
              </p:nvPicPr>
              <p:blipFill>
                <a:blip r:embed="rId220"/>
                <a:stretch>
                  <a:fillRect/>
                </a:stretch>
              </p:blipFill>
              <p:spPr>
                <a:xfrm>
                  <a:off x="1548603" y="6900033"/>
                  <a:ext cx="199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38" name="Input penna 737">
                  <a:extLst>
                    <a:ext uri="{FF2B5EF4-FFF2-40B4-BE49-F238E27FC236}">
                      <a16:creationId xmlns:a16="http://schemas.microsoft.com/office/drawing/2014/main" id="{87C898A8-317D-3F0B-FBDF-D9FADABF5E30}"/>
                    </a:ext>
                  </a:extLst>
                </p14:cNvPr>
                <p14:cNvContentPartPr/>
                <p14:nvPr/>
              </p14:nvContentPartPr>
              <p14:xfrm>
                <a:off x="297243" y="7285593"/>
                <a:ext cx="212760" cy="294480"/>
              </p14:xfrm>
            </p:contentPart>
          </mc:Choice>
          <mc:Fallback xmlns="">
            <p:pic>
              <p:nvPicPr>
                <p:cNvPr id="738" name="Input penna 737">
                  <a:extLst>
                    <a:ext uri="{FF2B5EF4-FFF2-40B4-BE49-F238E27FC236}">
                      <a16:creationId xmlns:a16="http://schemas.microsoft.com/office/drawing/2014/main" id="{87C898A8-317D-3F0B-FBDF-D9FADABF5E30}"/>
                    </a:ext>
                  </a:extLst>
                </p:cNvPr>
                <p:cNvPicPr/>
                <p:nvPr/>
              </p:nvPicPr>
              <p:blipFill>
                <a:blip r:embed="rId222"/>
                <a:stretch>
                  <a:fillRect/>
                </a:stretch>
              </p:blipFill>
              <p:spPr>
                <a:xfrm>
                  <a:off x="291123" y="7279473"/>
                  <a:ext cx="225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39" name="Input penna 738">
                  <a:extLst>
                    <a:ext uri="{FF2B5EF4-FFF2-40B4-BE49-F238E27FC236}">
                      <a16:creationId xmlns:a16="http://schemas.microsoft.com/office/drawing/2014/main" id="{4E5BEA07-570B-2FDC-5659-40681E46352F}"/>
                    </a:ext>
                  </a:extLst>
                </p14:cNvPr>
                <p14:cNvContentPartPr/>
                <p14:nvPr/>
              </p14:nvContentPartPr>
              <p14:xfrm>
                <a:off x="693963" y="7315113"/>
                <a:ext cx="183960" cy="307800"/>
              </p14:xfrm>
            </p:contentPart>
          </mc:Choice>
          <mc:Fallback xmlns="">
            <p:pic>
              <p:nvPicPr>
                <p:cNvPr id="739" name="Input penna 738">
                  <a:extLst>
                    <a:ext uri="{FF2B5EF4-FFF2-40B4-BE49-F238E27FC236}">
                      <a16:creationId xmlns:a16="http://schemas.microsoft.com/office/drawing/2014/main" id="{4E5BEA07-570B-2FDC-5659-40681E46352F}"/>
                    </a:ext>
                  </a:extLst>
                </p:cNvPr>
                <p:cNvPicPr/>
                <p:nvPr/>
              </p:nvPicPr>
              <p:blipFill>
                <a:blip r:embed="rId224"/>
                <a:stretch>
                  <a:fillRect/>
                </a:stretch>
              </p:blipFill>
              <p:spPr>
                <a:xfrm>
                  <a:off x="687843" y="7308993"/>
                  <a:ext cx="196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40" name="Input penna 739">
                  <a:extLst>
                    <a:ext uri="{FF2B5EF4-FFF2-40B4-BE49-F238E27FC236}">
                      <a16:creationId xmlns:a16="http://schemas.microsoft.com/office/drawing/2014/main" id="{F6C6095A-1C58-8963-F342-3D465D213B20}"/>
                    </a:ext>
                  </a:extLst>
                </p14:cNvPr>
                <p14:cNvContentPartPr/>
                <p14:nvPr/>
              </p14:nvContentPartPr>
              <p14:xfrm>
                <a:off x="451323" y="6891033"/>
                <a:ext cx="47160" cy="231840"/>
              </p14:xfrm>
            </p:contentPart>
          </mc:Choice>
          <mc:Fallback xmlns="">
            <p:pic>
              <p:nvPicPr>
                <p:cNvPr id="740" name="Input penna 739">
                  <a:extLst>
                    <a:ext uri="{FF2B5EF4-FFF2-40B4-BE49-F238E27FC236}">
                      <a16:creationId xmlns:a16="http://schemas.microsoft.com/office/drawing/2014/main" id="{F6C6095A-1C58-8963-F342-3D465D213B20}"/>
                    </a:ext>
                  </a:extLst>
                </p:cNvPr>
                <p:cNvPicPr/>
                <p:nvPr/>
              </p:nvPicPr>
              <p:blipFill>
                <a:blip r:embed="rId226"/>
                <a:stretch>
                  <a:fillRect/>
                </a:stretch>
              </p:blipFill>
              <p:spPr>
                <a:xfrm>
                  <a:off x="445203" y="6884913"/>
                  <a:ext cx="5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41" name="Input penna 740">
                  <a:extLst>
                    <a:ext uri="{FF2B5EF4-FFF2-40B4-BE49-F238E27FC236}">
                      <a16:creationId xmlns:a16="http://schemas.microsoft.com/office/drawing/2014/main" id="{D945D277-D14B-A25F-537B-B7E14AF58A1B}"/>
                    </a:ext>
                  </a:extLst>
                </p14:cNvPr>
                <p14:cNvContentPartPr/>
                <p14:nvPr/>
              </p14:nvContentPartPr>
              <p14:xfrm>
                <a:off x="632403" y="6910833"/>
                <a:ext cx="173520" cy="241200"/>
              </p14:xfrm>
            </p:contentPart>
          </mc:Choice>
          <mc:Fallback xmlns="">
            <p:pic>
              <p:nvPicPr>
                <p:cNvPr id="741" name="Input penna 740">
                  <a:extLst>
                    <a:ext uri="{FF2B5EF4-FFF2-40B4-BE49-F238E27FC236}">
                      <a16:creationId xmlns:a16="http://schemas.microsoft.com/office/drawing/2014/main" id="{D945D277-D14B-A25F-537B-B7E14AF58A1B}"/>
                    </a:ext>
                  </a:extLst>
                </p:cNvPr>
                <p:cNvPicPr/>
                <p:nvPr/>
              </p:nvPicPr>
              <p:blipFill>
                <a:blip r:embed="rId228"/>
                <a:stretch>
                  <a:fillRect/>
                </a:stretch>
              </p:blipFill>
              <p:spPr>
                <a:xfrm>
                  <a:off x="626283" y="6904713"/>
                  <a:ext cx="185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44" name="Input penna 743">
                  <a:extLst>
                    <a:ext uri="{FF2B5EF4-FFF2-40B4-BE49-F238E27FC236}">
                      <a16:creationId xmlns:a16="http://schemas.microsoft.com/office/drawing/2014/main" id="{2448DAF3-C421-D938-747C-C1D26855E33E}"/>
                    </a:ext>
                  </a:extLst>
                </p14:cNvPr>
                <p14:cNvContentPartPr/>
                <p14:nvPr/>
              </p14:nvContentPartPr>
              <p14:xfrm>
                <a:off x="1057563" y="6389553"/>
                <a:ext cx="135720" cy="208440"/>
              </p14:xfrm>
            </p:contentPart>
          </mc:Choice>
          <mc:Fallback xmlns="">
            <p:pic>
              <p:nvPicPr>
                <p:cNvPr id="744" name="Input penna 743">
                  <a:extLst>
                    <a:ext uri="{FF2B5EF4-FFF2-40B4-BE49-F238E27FC236}">
                      <a16:creationId xmlns:a16="http://schemas.microsoft.com/office/drawing/2014/main" id="{2448DAF3-C421-D938-747C-C1D26855E33E}"/>
                    </a:ext>
                  </a:extLst>
                </p:cNvPr>
                <p:cNvPicPr/>
                <p:nvPr/>
              </p:nvPicPr>
              <p:blipFill>
                <a:blip r:embed="rId230"/>
                <a:stretch>
                  <a:fillRect/>
                </a:stretch>
              </p:blipFill>
              <p:spPr>
                <a:xfrm>
                  <a:off x="1051443" y="6383433"/>
                  <a:ext cx="147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45" name="Input penna 744">
                  <a:extLst>
                    <a:ext uri="{FF2B5EF4-FFF2-40B4-BE49-F238E27FC236}">
                      <a16:creationId xmlns:a16="http://schemas.microsoft.com/office/drawing/2014/main" id="{4221D107-76EE-108A-166A-54B557794870}"/>
                    </a:ext>
                  </a:extLst>
                </p14:cNvPr>
                <p14:cNvContentPartPr/>
                <p14:nvPr/>
              </p14:nvContentPartPr>
              <p14:xfrm>
                <a:off x="1101843" y="6479193"/>
                <a:ext cx="106560" cy="43200"/>
              </p14:xfrm>
            </p:contentPart>
          </mc:Choice>
          <mc:Fallback xmlns="">
            <p:pic>
              <p:nvPicPr>
                <p:cNvPr id="745" name="Input penna 744">
                  <a:extLst>
                    <a:ext uri="{FF2B5EF4-FFF2-40B4-BE49-F238E27FC236}">
                      <a16:creationId xmlns:a16="http://schemas.microsoft.com/office/drawing/2014/main" id="{4221D107-76EE-108A-166A-54B557794870}"/>
                    </a:ext>
                  </a:extLst>
                </p:cNvPr>
                <p:cNvPicPr/>
                <p:nvPr/>
              </p:nvPicPr>
              <p:blipFill>
                <a:blip r:embed="rId232"/>
                <a:stretch>
                  <a:fillRect/>
                </a:stretch>
              </p:blipFill>
              <p:spPr>
                <a:xfrm>
                  <a:off x="1095723" y="6473073"/>
                  <a:ext cx="118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46" name="Input penna 745">
                  <a:extLst>
                    <a:ext uri="{FF2B5EF4-FFF2-40B4-BE49-F238E27FC236}">
                      <a16:creationId xmlns:a16="http://schemas.microsoft.com/office/drawing/2014/main" id="{7A453B1F-8260-9011-45A4-514BF6427501}"/>
                    </a:ext>
                  </a:extLst>
                </p14:cNvPr>
                <p14:cNvContentPartPr/>
                <p14:nvPr/>
              </p14:nvContentPartPr>
              <p14:xfrm>
                <a:off x="781803" y="6721113"/>
                <a:ext cx="144360" cy="110520"/>
              </p14:xfrm>
            </p:contentPart>
          </mc:Choice>
          <mc:Fallback xmlns="">
            <p:pic>
              <p:nvPicPr>
                <p:cNvPr id="746" name="Input penna 745">
                  <a:extLst>
                    <a:ext uri="{FF2B5EF4-FFF2-40B4-BE49-F238E27FC236}">
                      <a16:creationId xmlns:a16="http://schemas.microsoft.com/office/drawing/2014/main" id="{7A453B1F-8260-9011-45A4-514BF6427501}"/>
                    </a:ext>
                  </a:extLst>
                </p:cNvPr>
                <p:cNvPicPr/>
                <p:nvPr/>
              </p:nvPicPr>
              <p:blipFill>
                <a:blip r:embed="rId234"/>
                <a:stretch>
                  <a:fillRect/>
                </a:stretch>
              </p:blipFill>
              <p:spPr>
                <a:xfrm>
                  <a:off x="775683" y="6714993"/>
                  <a:ext cx="156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47" name="Input penna 746">
                  <a:extLst>
                    <a:ext uri="{FF2B5EF4-FFF2-40B4-BE49-F238E27FC236}">
                      <a16:creationId xmlns:a16="http://schemas.microsoft.com/office/drawing/2014/main" id="{4AB31E61-8D6C-7F08-0A8D-C012C1A38515}"/>
                    </a:ext>
                  </a:extLst>
                </p14:cNvPr>
                <p14:cNvContentPartPr/>
                <p14:nvPr/>
              </p14:nvContentPartPr>
              <p14:xfrm>
                <a:off x="1329723" y="6709233"/>
                <a:ext cx="185040" cy="181440"/>
              </p14:xfrm>
            </p:contentPart>
          </mc:Choice>
          <mc:Fallback xmlns="">
            <p:pic>
              <p:nvPicPr>
                <p:cNvPr id="747" name="Input penna 746">
                  <a:extLst>
                    <a:ext uri="{FF2B5EF4-FFF2-40B4-BE49-F238E27FC236}">
                      <a16:creationId xmlns:a16="http://schemas.microsoft.com/office/drawing/2014/main" id="{4AB31E61-8D6C-7F08-0A8D-C012C1A38515}"/>
                    </a:ext>
                  </a:extLst>
                </p:cNvPr>
                <p:cNvPicPr/>
                <p:nvPr/>
              </p:nvPicPr>
              <p:blipFill>
                <a:blip r:embed="rId236"/>
                <a:stretch>
                  <a:fillRect/>
                </a:stretch>
              </p:blipFill>
              <p:spPr>
                <a:xfrm>
                  <a:off x="1323603" y="6703113"/>
                  <a:ext cx="197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48" name="Input penna 747">
                  <a:extLst>
                    <a:ext uri="{FF2B5EF4-FFF2-40B4-BE49-F238E27FC236}">
                      <a16:creationId xmlns:a16="http://schemas.microsoft.com/office/drawing/2014/main" id="{001A2A5A-1770-DFF4-94ED-7F2D57743FBE}"/>
                    </a:ext>
                  </a:extLst>
                </p14:cNvPr>
                <p14:cNvContentPartPr/>
                <p14:nvPr/>
              </p14:nvContentPartPr>
              <p14:xfrm>
                <a:off x="1330083" y="6291993"/>
                <a:ext cx="212400" cy="110160"/>
              </p14:xfrm>
            </p:contentPart>
          </mc:Choice>
          <mc:Fallback xmlns="">
            <p:pic>
              <p:nvPicPr>
                <p:cNvPr id="748" name="Input penna 747">
                  <a:extLst>
                    <a:ext uri="{FF2B5EF4-FFF2-40B4-BE49-F238E27FC236}">
                      <a16:creationId xmlns:a16="http://schemas.microsoft.com/office/drawing/2014/main" id="{001A2A5A-1770-DFF4-94ED-7F2D57743FBE}"/>
                    </a:ext>
                  </a:extLst>
                </p:cNvPr>
                <p:cNvPicPr/>
                <p:nvPr/>
              </p:nvPicPr>
              <p:blipFill>
                <a:blip r:embed="rId238"/>
                <a:stretch>
                  <a:fillRect/>
                </a:stretch>
              </p:blipFill>
              <p:spPr>
                <a:xfrm>
                  <a:off x="1323963" y="6285873"/>
                  <a:ext cx="22464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750" name="Input penna 749">
                <a:extLst>
                  <a:ext uri="{FF2B5EF4-FFF2-40B4-BE49-F238E27FC236}">
                    <a16:creationId xmlns:a16="http://schemas.microsoft.com/office/drawing/2014/main" id="{CDDA008F-1A65-11BD-FA26-4D434C3208C8}"/>
                  </a:ext>
                </a:extLst>
              </p14:cNvPr>
              <p14:cNvContentPartPr/>
              <p14:nvPr/>
            </p14:nvContentPartPr>
            <p14:xfrm>
              <a:off x="2906163" y="6543273"/>
              <a:ext cx="516600" cy="487440"/>
            </p14:xfrm>
          </p:contentPart>
        </mc:Choice>
        <mc:Fallback xmlns="">
          <p:pic>
            <p:nvPicPr>
              <p:cNvPr id="750" name="Input penna 749">
                <a:extLst>
                  <a:ext uri="{FF2B5EF4-FFF2-40B4-BE49-F238E27FC236}">
                    <a16:creationId xmlns:a16="http://schemas.microsoft.com/office/drawing/2014/main" id="{CDDA008F-1A65-11BD-FA26-4D434C3208C8}"/>
                  </a:ext>
                </a:extLst>
              </p:cNvPr>
              <p:cNvPicPr/>
              <p:nvPr/>
            </p:nvPicPr>
            <p:blipFill>
              <a:blip r:embed="rId240"/>
              <a:stretch>
                <a:fillRect/>
              </a:stretch>
            </p:blipFill>
            <p:spPr>
              <a:xfrm>
                <a:off x="2900043" y="6537153"/>
                <a:ext cx="528840" cy="499680"/>
              </a:xfrm>
              <a:prstGeom prst="rect">
                <a:avLst/>
              </a:prstGeom>
            </p:spPr>
          </p:pic>
        </mc:Fallback>
      </mc:AlternateContent>
      <p:grpSp>
        <p:nvGrpSpPr>
          <p:cNvPr id="792" name="Gruppo 791">
            <a:extLst>
              <a:ext uri="{FF2B5EF4-FFF2-40B4-BE49-F238E27FC236}">
                <a16:creationId xmlns:a16="http://schemas.microsoft.com/office/drawing/2014/main" id="{5121317D-612E-0665-9BEF-35C09080E8DC}"/>
              </a:ext>
            </a:extLst>
          </p:cNvPr>
          <p:cNvGrpSpPr/>
          <p:nvPr/>
        </p:nvGrpSpPr>
        <p:grpSpPr>
          <a:xfrm>
            <a:off x="2610603" y="6932433"/>
            <a:ext cx="209880" cy="416520"/>
            <a:chOff x="2610603" y="6932433"/>
            <a:chExt cx="209880" cy="416520"/>
          </a:xfrm>
        </p:grpSpPr>
        <mc:AlternateContent xmlns:mc="http://schemas.openxmlformats.org/markup-compatibility/2006" xmlns:p14="http://schemas.microsoft.com/office/powerpoint/2010/main">
          <mc:Choice Requires="p14">
            <p:contentPart p14:bwMode="auto" r:id="rId241">
              <p14:nvContentPartPr>
                <p14:cNvPr id="790" name="Input penna 789">
                  <a:extLst>
                    <a:ext uri="{FF2B5EF4-FFF2-40B4-BE49-F238E27FC236}">
                      <a16:creationId xmlns:a16="http://schemas.microsoft.com/office/drawing/2014/main" id="{56E0D9DB-2E3B-8F0E-7583-211E44F42F79}"/>
                    </a:ext>
                  </a:extLst>
                </p14:cNvPr>
                <p14:cNvContentPartPr/>
                <p14:nvPr/>
              </p14:nvContentPartPr>
              <p14:xfrm>
                <a:off x="2666403" y="6932433"/>
                <a:ext cx="154080" cy="320040"/>
              </p14:xfrm>
            </p:contentPart>
          </mc:Choice>
          <mc:Fallback xmlns="">
            <p:pic>
              <p:nvPicPr>
                <p:cNvPr id="790" name="Input penna 789">
                  <a:extLst>
                    <a:ext uri="{FF2B5EF4-FFF2-40B4-BE49-F238E27FC236}">
                      <a16:creationId xmlns:a16="http://schemas.microsoft.com/office/drawing/2014/main" id="{56E0D9DB-2E3B-8F0E-7583-211E44F42F79}"/>
                    </a:ext>
                  </a:extLst>
                </p:cNvPr>
                <p:cNvPicPr/>
                <p:nvPr/>
              </p:nvPicPr>
              <p:blipFill>
                <a:blip r:embed="rId242"/>
                <a:stretch>
                  <a:fillRect/>
                </a:stretch>
              </p:blipFill>
              <p:spPr>
                <a:xfrm>
                  <a:off x="2660283" y="6926313"/>
                  <a:ext cx="166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91" name="Input penna 790">
                  <a:extLst>
                    <a:ext uri="{FF2B5EF4-FFF2-40B4-BE49-F238E27FC236}">
                      <a16:creationId xmlns:a16="http://schemas.microsoft.com/office/drawing/2014/main" id="{1E33E7B2-B344-B9ED-D59E-6726FF1C26A4}"/>
                    </a:ext>
                  </a:extLst>
                </p14:cNvPr>
                <p14:cNvContentPartPr/>
                <p14:nvPr/>
              </p14:nvContentPartPr>
              <p14:xfrm>
                <a:off x="2610603" y="7249953"/>
                <a:ext cx="177480" cy="99000"/>
              </p14:xfrm>
            </p:contentPart>
          </mc:Choice>
          <mc:Fallback xmlns="">
            <p:pic>
              <p:nvPicPr>
                <p:cNvPr id="791" name="Input penna 790">
                  <a:extLst>
                    <a:ext uri="{FF2B5EF4-FFF2-40B4-BE49-F238E27FC236}">
                      <a16:creationId xmlns:a16="http://schemas.microsoft.com/office/drawing/2014/main" id="{1E33E7B2-B344-B9ED-D59E-6726FF1C26A4}"/>
                    </a:ext>
                  </a:extLst>
                </p:cNvPr>
                <p:cNvPicPr/>
                <p:nvPr/>
              </p:nvPicPr>
              <p:blipFill>
                <a:blip r:embed="rId244"/>
                <a:stretch>
                  <a:fillRect/>
                </a:stretch>
              </p:blipFill>
              <p:spPr>
                <a:xfrm>
                  <a:off x="2604483" y="7243833"/>
                  <a:ext cx="189720" cy="111240"/>
                </a:xfrm>
                <a:prstGeom prst="rect">
                  <a:avLst/>
                </a:prstGeom>
              </p:spPr>
            </p:pic>
          </mc:Fallback>
        </mc:AlternateContent>
      </p:grpSp>
      <p:grpSp>
        <p:nvGrpSpPr>
          <p:cNvPr id="795" name="Gruppo 794">
            <a:extLst>
              <a:ext uri="{FF2B5EF4-FFF2-40B4-BE49-F238E27FC236}">
                <a16:creationId xmlns:a16="http://schemas.microsoft.com/office/drawing/2014/main" id="{E783034F-1842-6A0F-725B-6F5178400EF8}"/>
              </a:ext>
            </a:extLst>
          </p:cNvPr>
          <p:cNvGrpSpPr/>
          <p:nvPr/>
        </p:nvGrpSpPr>
        <p:grpSpPr>
          <a:xfrm>
            <a:off x="3293883" y="6244473"/>
            <a:ext cx="275040" cy="302760"/>
            <a:chOff x="3293883" y="6244473"/>
            <a:chExt cx="275040" cy="302760"/>
          </a:xfrm>
        </p:grpSpPr>
        <mc:AlternateContent xmlns:mc="http://schemas.openxmlformats.org/markup-compatibility/2006" xmlns:p14="http://schemas.microsoft.com/office/powerpoint/2010/main">
          <mc:Choice Requires="p14">
            <p:contentPart p14:bwMode="auto" r:id="rId245">
              <p14:nvContentPartPr>
                <p14:cNvPr id="793" name="Input penna 792">
                  <a:extLst>
                    <a:ext uri="{FF2B5EF4-FFF2-40B4-BE49-F238E27FC236}">
                      <a16:creationId xmlns:a16="http://schemas.microsoft.com/office/drawing/2014/main" id="{13F30787-7127-1A8F-1D50-8B781E917283}"/>
                    </a:ext>
                  </a:extLst>
                </p14:cNvPr>
                <p14:cNvContentPartPr/>
                <p14:nvPr/>
              </p14:nvContentPartPr>
              <p14:xfrm>
                <a:off x="3293883" y="6244473"/>
                <a:ext cx="29160" cy="280800"/>
              </p14:xfrm>
            </p:contentPart>
          </mc:Choice>
          <mc:Fallback xmlns="">
            <p:pic>
              <p:nvPicPr>
                <p:cNvPr id="793" name="Input penna 792">
                  <a:extLst>
                    <a:ext uri="{FF2B5EF4-FFF2-40B4-BE49-F238E27FC236}">
                      <a16:creationId xmlns:a16="http://schemas.microsoft.com/office/drawing/2014/main" id="{13F30787-7127-1A8F-1D50-8B781E917283}"/>
                    </a:ext>
                  </a:extLst>
                </p:cNvPr>
                <p:cNvPicPr/>
                <p:nvPr/>
              </p:nvPicPr>
              <p:blipFill>
                <a:blip r:embed="rId246"/>
                <a:stretch>
                  <a:fillRect/>
                </a:stretch>
              </p:blipFill>
              <p:spPr>
                <a:xfrm>
                  <a:off x="3287763" y="6238353"/>
                  <a:ext cx="41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94" name="Input penna 793">
                  <a:extLst>
                    <a:ext uri="{FF2B5EF4-FFF2-40B4-BE49-F238E27FC236}">
                      <a16:creationId xmlns:a16="http://schemas.microsoft.com/office/drawing/2014/main" id="{7E83EDC2-5471-70B5-6F83-1D7388FE6ABA}"/>
                    </a:ext>
                  </a:extLst>
                </p14:cNvPr>
                <p14:cNvContentPartPr/>
                <p14:nvPr/>
              </p14:nvContentPartPr>
              <p14:xfrm>
                <a:off x="3455523" y="6325113"/>
                <a:ext cx="113400" cy="222120"/>
              </p14:xfrm>
            </p:contentPart>
          </mc:Choice>
          <mc:Fallback xmlns="">
            <p:pic>
              <p:nvPicPr>
                <p:cNvPr id="794" name="Input penna 793">
                  <a:extLst>
                    <a:ext uri="{FF2B5EF4-FFF2-40B4-BE49-F238E27FC236}">
                      <a16:creationId xmlns:a16="http://schemas.microsoft.com/office/drawing/2014/main" id="{7E83EDC2-5471-70B5-6F83-1D7388FE6ABA}"/>
                    </a:ext>
                  </a:extLst>
                </p:cNvPr>
                <p:cNvPicPr/>
                <p:nvPr/>
              </p:nvPicPr>
              <p:blipFill>
                <a:blip r:embed="rId248"/>
                <a:stretch>
                  <a:fillRect/>
                </a:stretch>
              </p:blipFill>
              <p:spPr>
                <a:xfrm>
                  <a:off x="3449403" y="6318993"/>
                  <a:ext cx="12564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9">
            <p14:nvContentPartPr>
              <p14:cNvPr id="834" name="Input penna 833">
                <a:extLst>
                  <a:ext uri="{FF2B5EF4-FFF2-40B4-BE49-F238E27FC236}">
                    <a16:creationId xmlns:a16="http://schemas.microsoft.com/office/drawing/2014/main" id="{35931FE8-1EC7-80B8-BEEF-CC7F3188ACEA}"/>
                  </a:ext>
                </a:extLst>
              </p14:cNvPr>
              <p14:cNvContentPartPr/>
              <p14:nvPr/>
            </p14:nvContentPartPr>
            <p14:xfrm>
              <a:off x="2291283" y="7155273"/>
              <a:ext cx="189720" cy="283680"/>
            </p14:xfrm>
          </p:contentPart>
        </mc:Choice>
        <mc:Fallback xmlns="">
          <p:pic>
            <p:nvPicPr>
              <p:cNvPr id="834" name="Input penna 833">
                <a:extLst>
                  <a:ext uri="{FF2B5EF4-FFF2-40B4-BE49-F238E27FC236}">
                    <a16:creationId xmlns:a16="http://schemas.microsoft.com/office/drawing/2014/main" id="{35931FE8-1EC7-80B8-BEEF-CC7F3188ACEA}"/>
                  </a:ext>
                </a:extLst>
              </p:cNvPr>
              <p:cNvPicPr/>
              <p:nvPr/>
            </p:nvPicPr>
            <p:blipFill>
              <a:blip r:embed="rId250"/>
              <a:stretch>
                <a:fillRect/>
              </a:stretch>
            </p:blipFill>
            <p:spPr>
              <a:xfrm>
                <a:off x="2285163" y="7149153"/>
                <a:ext cx="201960" cy="295920"/>
              </a:xfrm>
              <a:prstGeom prst="rect">
                <a:avLst/>
              </a:prstGeom>
            </p:spPr>
          </p:pic>
        </mc:Fallback>
      </mc:AlternateContent>
      <p:grpSp>
        <p:nvGrpSpPr>
          <p:cNvPr id="837" name="Gruppo 836">
            <a:extLst>
              <a:ext uri="{FF2B5EF4-FFF2-40B4-BE49-F238E27FC236}">
                <a16:creationId xmlns:a16="http://schemas.microsoft.com/office/drawing/2014/main" id="{D817BC9A-9FE7-718F-3449-2D3A8E6FDF79}"/>
              </a:ext>
            </a:extLst>
          </p:cNvPr>
          <p:cNvGrpSpPr/>
          <p:nvPr/>
        </p:nvGrpSpPr>
        <p:grpSpPr>
          <a:xfrm>
            <a:off x="2974203" y="7134393"/>
            <a:ext cx="254160" cy="247320"/>
            <a:chOff x="2974203" y="7134393"/>
            <a:chExt cx="254160" cy="247320"/>
          </a:xfrm>
        </p:grpSpPr>
        <mc:AlternateContent xmlns:mc="http://schemas.openxmlformats.org/markup-compatibility/2006" xmlns:p14="http://schemas.microsoft.com/office/powerpoint/2010/main">
          <mc:Choice Requires="p14">
            <p:contentPart p14:bwMode="auto" r:id="rId251">
              <p14:nvContentPartPr>
                <p14:cNvPr id="835" name="Input penna 834">
                  <a:extLst>
                    <a:ext uri="{FF2B5EF4-FFF2-40B4-BE49-F238E27FC236}">
                      <a16:creationId xmlns:a16="http://schemas.microsoft.com/office/drawing/2014/main" id="{1BFF9204-6B73-C201-4331-FB7BDD22E08E}"/>
                    </a:ext>
                  </a:extLst>
                </p14:cNvPr>
                <p14:cNvContentPartPr/>
                <p14:nvPr/>
              </p14:nvContentPartPr>
              <p14:xfrm>
                <a:off x="2974203" y="7224393"/>
                <a:ext cx="150840" cy="157320"/>
              </p14:xfrm>
            </p:contentPart>
          </mc:Choice>
          <mc:Fallback xmlns="">
            <p:pic>
              <p:nvPicPr>
                <p:cNvPr id="835" name="Input penna 834">
                  <a:extLst>
                    <a:ext uri="{FF2B5EF4-FFF2-40B4-BE49-F238E27FC236}">
                      <a16:creationId xmlns:a16="http://schemas.microsoft.com/office/drawing/2014/main" id="{1BFF9204-6B73-C201-4331-FB7BDD22E08E}"/>
                    </a:ext>
                  </a:extLst>
                </p:cNvPr>
                <p:cNvPicPr/>
                <p:nvPr/>
              </p:nvPicPr>
              <p:blipFill>
                <a:blip r:embed="rId252"/>
                <a:stretch>
                  <a:fillRect/>
                </a:stretch>
              </p:blipFill>
              <p:spPr>
                <a:xfrm>
                  <a:off x="2968083" y="7218273"/>
                  <a:ext cx="163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836" name="Input penna 835">
                  <a:extLst>
                    <a:ext uri="{FF2B5EF4-FFF2-40B4-BE49-F238E27FC236}">
                      <a16:creationId xmlns:a16="http://schemas.microsoft.com/office/drawing/2014/main" id="{5BBBE757-1D96-86D2-AEA9-330467AB97C0}"/>
                    </a:ext>
                  </a:extLst>
                </p14:cNvPr>
                <p14:cNvContentPartPr/>
                <p14:nvPr/>
              </p14:nvContentPartPr>
              <p14:xfrm>
                <a:off x="3073563" y="7134393"/>
                <a:ext cx="154800" cy="101880"/>
              </p14:xfrm>
            </p:contentPart>
          </mc:Choice>
          <mc:Fallback xmlns="">
            <p:pic>
              <p:nvPicPr>
                <p:cNvPr id="836" name="Input penna 835">
                  <a:extLst>
                    <a:ext uri="{FF2B5EF4-FFF2-40B4-BE49-F238E27FC236}">
                      <a16:creationId xmlns:a16="http://schemas.microsoft.com/office/drawing/2014/main" id="{5BBBE757-1D96-86D2-AEA9-330467AB97C0}"/>
                    </a:ext>
                  </a:extLst>
                </p:cNvPr>
                <p:cNvPicPr/>
                <p:nvPr/>
              </p:nvPicPr>
              <p:blipFill>
                <a:blip r:embed="rId254"/>
                <a:stretch>
                  <a:fillRect/>
                </a:stretch>
              </p:blipFill>
              <p:spPr>
                <a:xfrm>
                  <a:off x="3067443" y="7128273"/>
                  <a:ext cx="167040" cy="114120"/>
                </a:xfrm>
                <a:prstGeom prst="rect">
                  <a:avLst/>
                </a:prstGeom>
              </p:spPr>
            </p:pic>
          </mc:Fallback>
        </mc:AlternateContent>
      </p:grpSp>
    </p:spTree>
    <p:extLst>
      <p:ext uri="{BB962C8B-B14F-4D97-AF65-F5344CB8AC3E}">
        <p14:creationId xmlns:p14="http://schemas.microsoft.com/office/powerpoint/2010/main" val="382659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put penna 29">
                <a:extLst>
                  <a:ext uri="{FF2B5EF4-FFF2-40B4-BE49-F238E27FC236}">
                    <a16:creationId xmlns:a16="http://schemas.microsoft.com/office/drawing/2014/main" id="{A28EEEC7-0E83-EAB6-8A2A-4D678C66627D}"/>
                  </a:ext>
                </a:extLst>
              </p14:cNvPr>
              <p14:cNvContentPartPr/>
              <p14:nvPr/>
            </p14:nvContentPartPr>
            <p14:xfrm>
              <a:off x="3304683" y="2864433"/>
              <a:ext cx="360" cy="360"/>
            </p14:xfrm>
          </p:contentPart>
        </mc:Choice>
        <mc:Fallback xmlns="">
          <p:pic>
            <p:nvPicPr>
              <p:cNvPr id="30" name="Input penna 29">
                <a:extLst>
                  <a:ext uri="{FF2B5EF4-FFF2-40B4-BE49-F238E27FC236}">
                    <a16:creationId xmlns:a16="http://schemas.microsoft.com/office/drawing/2014/main" id="{A28EEEC7-0E83-EAB6-8A2A-4D678C66627D}"/>
                  </a:ext>
                </a:extLst>
              </p:cNvPr>
              <p:cNvPicPr/>
              <p:nvPr/>
            </p:nvPicPr>
            <p:blipFill>
              <a:blip r:embed="rId3"/>
              <a:stretch>
                <a:fillRect/>
              </a:stretch>
            </p:blipFill>
            <p:spPr>
              <a:xfrm>
                <a:off x="3298563" y="28583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put penna 33">
                <a:extLst>
                  <a:ext uri="{FF2B5EF4-FFF2-40B4-BE49-F238E27FC236}">
                    <a16:creationId xmlns:a16="http://schemas.microsoft.com/office/drawing/2014/main" id="{186A8DDB-4D2D-E095-DFC2-86EF3D407AED}"/>
                  </a:ext>
                </a:extLst>
              </p14:cNvPr>
              <p14:cNvContentPartPr/>
              <p14:nvPr/>
            </p14:nvContentPartPr>
            <p14:xfrm>
              <a:off x="2104690" y="182060"/>
              <a:ext cx="199800" cy="300600"/>
            </p14:xfrm>
          </p:contentPart>
        </mc:Choice>
        <mc:Fallback xmlns="">
          <p:pic>
            <p:nvPicPr>
              <p:cNvPr id="34" name="Input penna 33">
                <a:extLst>
                  <a:ext uri="{FF2B5EF4-FFF2-40B4-BE49-F238E27FC236}">
                    <a16:creationId xmlns:a16="http://schemas.microsoft.com/office/drawing/2014/main" id="{186A8DDB-4D2D-E095-DFC2-86EF3D407AED}"/>
                  </a:ext>
                </a:extLst>
              </p:cNvPr>
              <p:cNvPicPr/>
              <p:nvPr/>
            </p:nvPicPr>
            <p:blipFill>
              <a:blip r:embed="rId5"/>
              <a:stretch>
                <a:fillRect/>
              </a:stretch>
            </p:blipFill>
            <p:spPr>
              <a:xfrm>
                <a:off x="2098570" y="175940"/>
                <a:ext cx="2120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put penna 34">
                <a:extLst>
                  <a:ext uri="{FF2B5EF4-FFF2-40B4-BE49-F238E27FC236}">
                    <a16:creationId xmlns:a16="http://schemas.microsoft.com/office/drawing/2014/main" id="{978A2DC8-E06E-DAF5-1BA3-7C027BE186CF}"/>
                  </a:ext>
                </a:extLst>
              </p14:cNvPr>
              <p14:cNvContentPartPr/>
              <p14:nvPr/>
            </p14:nvContentPartPr>
            <p14:xfrm>
              <a:off x="784210" y="1914740"/>
              <a:ext cx="119160" cy="232560"/>
            </p14:xfrm>
          </p:contentPart>
        </mc:Choice>
        <mc:Fallback xmlns="">
          <p:pic>
            <p:nvPicPr>
              <p:cNvPr id="35" name="Input penna 34">
                <a:extLst>
                  <a:ext uri="{FF2B5EF4-FFF2-40B4-BE49-F238E27FC236}">
                    <a16:creationId xmlns:a16="http://schemas.microsoft.com/office/drawing/2014/main" id="{978A2DC8-E06E-DAF5-1BA3-7C027BE186CF}"/>
                  </a:ext>
                </a:extLst>
              </p:cNvPr>
              <p:cNvPicPr/>
              <p:nvPr/>
            </p:nvPicPr>
            <p:blipFill>
              <a:blip r:embed="rId7"/>
              <a:stretch>
                <a:fillRect/>
              </a:stretch>
            </p:blipFill>
            <p:spPr>
              <a:xfrm>
                <a:off x="778090" y="1908620"/>
                <a:ext cx="131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put penna 35">
                <a:extLst>
                  <a:ext uri="{FF2B5EF4-FFF2-40B4-BE49-F238E27FC236}">
                    <a16:creationId xmlns:a16="http://schemas.microsoft.com/office/drawing/2014/main" id="{747EA17C-CF64-5C89-A244-CE7000CAF99A}"/>
                  </a:ext>
                </a:extLst>
              </p14:cNvPr>
              <p14:cNvContentPartPr/>
              <p14:nvPr/>
            </p14:nvContentPartPr>
            <p14:xfrm>
              <a:off x="1278850" y="1913300"/>
              <a:ext cx="54720" cy="259200"/>
            </p14:xfrm>
          </p:contentPart>
        </mc:Choice>
        <mc:Fallback xmlns="">
          <p:pic>
            <p:nvPicPr>
              <p:cNvPr id="36" name="Input penna 35">
                <a:extLst>
                  <a:ext uri="{FF2B5EF4-FFF2-40B4-BE49-F238E27FC236}">
                    <a16:creationId xmlns:a16="http://schemas.microsoft.com/office/drawing/2014/main" id="{747EA17C-CF64-5C89-A244-CE7000CAF99A}"/>
                  </a:ext>
                </a:extLst>
              </p:cNvPr>
              <p:cNvPicPr/>
              <p:nvPr/>
            </p:nvPicPr>
            <p:blipFill>
              <a:blip r:embed="rId9"/>
              <a:stretch>
                <a:fillRect/>
              </a:stretch>
            </p:blipFill>
            <p:spPr>
              <a:xfrm>
                <a:off x="1272730" y="1907180"/>
                <a:ext cx="66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put penna 36">
                <a:extLst>
                  <a:ext uri="{FF2B5EF4-FFF2-40B4-BE49-F238E27FC236}">
                    <a16:creationId xmlns:a16="http://schemas.microsoft.com/office/drawing/2014/main" id="{3BA3C35B-CCB6-AAA4-D1A2-22DC01C62079}"/>
                  </a:ext>
                </a:extLst>
              </p14:cNvPr>
              <p14:cNvContentPartPr/>
              <p14:nvPr/>
            </p14:nvContentPartPr>
            <p14:xfrm>
              <a:off x="1443010" y="1996820"/>
              <a:ext cx="156600" cy="138960"/>
            </p14:xfrm>
          </p:contentPart>
        </mc:Choice>
        <mc:Fallback xmlns="">
          <p:pic>
            <p:nvPicPr>
              <p:cNvPr id="37" name="Input penna 36">
                <a:extLst>
                  <a:ext uri="{FF2B5EF4-FFF2-40B4-BE49-F238E27FC236}">
                    <a16:creationId xmlns:a16="http://schemas.microsoft.com/office/drawing/2014/main" id="{3BA3C35B-CCB6-AAA4-D1A2-22DC01C62079}"/>
                  </a:ext>
                </a:extLst>
              </p:cNvPr>
              <p:cNvPicPr/>
              <p:nvPr/>
            </p:nvPicPr>
            <p:blipFill>
              <a:blip r:embed="rId11"/>
              <a:stretch>
                <a:fillRect/>
              </a:stretch>
            </p:blipFill>
            <p:spPr>
              <a:xfrm>
                <a:off x="1436890" y="1990700"/>
                <a:ext cx="168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put penna 37">
                <a:extLst>
                  <a:ext uri="{FF2B5EF4-FFF2-40B4-BE49-F238E27FC236}">
                    <a16:creationId xmlns:a16="http://schemas.microsoft.com/office/drawing/2014/main" id="{462F6D5E-5717-327C-9756-9770E99B3FF7}"/>
                  </a:ext>
                </a:extLst>
              </p14:cNvPr>
              <p14:cNvContentPartPr/>
              <p14:nvPr/>
            </p14:nvContentPartPr>
            <p14:xfrm>
              <a:off x="1830730" y="1935260"/>
              <a:ext cx="219600" cy="298080"/>
            </p14:xfrm>
          </p:contentPart>
        </mc:Choice>
        <mc:Fallback xmlns="">
          <p:pic>
            <p:nvPicPr>
              <p:cNvPr id="38" name="Input penna 37">
                <a:extLst>
                  <a:ext uri="{FF2B5EF4-FFF2-40B4-BE49-F238E27FC236}">
                    <a16:creationId xmlns:a16="http://schemas.microsoft.com/office/drawing/2014/main" id="{462F6D5E-5717-327C-9756-9770E99B3FF7}"/>
                  </a:ext>
                </a:extLst>
              </p:cNvPr>
              <p:cNvPicPr/>
              <p:nvPr/>
            </p:nvPicPr>
            <p:blipFill>
              <a:blip r:embed="rId13"/>
              <a:stretch>
                <a:fillRect/>
              </a:stretch>
            </p:blipFill>
            <p:spPr>
              <a:xfrm>
                <a:off x="1824610" y="1929140"/>
                <a:ext cx="2318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put penna 38">
                <a:extLst>
                  <a:ext uri="{FF2B5EF4-FFF2-40B4-BE49-F238E27FC236}">
                    <a16:creationId xmlns:a16="http://schemas.microsoft.com/office/drawing/2014/main" id="{183F8B4B-5BDD-DD49-3E3A-58E4D2F7C0F1}"/>
                  </a:ext>
                </a:extLst>
              </p14:cNvPr>
              <p14:cNvContentPartPr/>
              <p14:nvPr/>
            </p14:nvContentPartPr>
            <p14:xfrm>
              <a:off x="2445970" y="1917620"/>
              <a:ext cx="111240" cy="343440"/>
            </p14:xfrm>
          </p:contentPart>
        </mc:Choice>
        <mc:Fallback xmlns="">
          <p:pic>
            <p:nvPicPr>
              <p:cNvPr id="39" name="Input penna 38">
                <a:extLst>
                  <a:ext uri="{FF2B5EF4-FFF2-40B4-BE49-F238E27FC236}">
                    <a16:creationId xmlns:a16="http://schemas.microsoft.com/office/drawing/2014/main" id="{183F8B4B-5BDD-DD49-3E3A-58E4D2F7C0F1}"/>
                  </a:ext>
                </a:extLst>
              </p:cNvPr>
              <p:cNvPicPr/>
              <p:nvPr/>
            </p:nvPicPr>
            <p:blipFill>
              <a:blip r:embed="rId15"/>
              <a:stretch>
                <a:fillRect/>
              </a:stretch>
            </p:blipFill>
            <p:spPr>
              <a:xfrm>
                <a:off x="2439850" y="1911500"/>
                <a:ext cx="123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put penna 39">
                <a:extLst>
                  <a:ext uri="{FF2B5EF4-FFF2-40B4-BE49-F238E27FC236}">
                    <a16:creationId xmlns:a16="http://schemas.microsoft.com/office/drawing/2014/main" id="{A75B6F09-56BA-0BB6-D128-E4EBF5EE70DF}"/>
                  </a:ext>
                </a:extLst>
              </p14:cNvPr>
              <p14:cNvContentPartPr/>
              <p14:nvPr/>
            </p14:nvContentPartPr>
            <p14:xfrm>
              <a:off x="2920090" y="1897460"/>
              <a:ext cx="165600" cy="227160"/>
            </p14:xfrm>
          </p:contentPart>
        </mc:Choice>
        <mc:Fallback xmlns="">
          <p:pic>
            <p:nvPicPr>
              <p:cNvPr id="40" name="Input penna 39">
                <a:extLst>
                  <a:ext uri="{FF2B5EF4-FFF2-40B4-BE49-F238E27FC236}">
                    <a16:creationId xmlns:a16="http://schemas.microsoft.com/office/drawing/2014/main" id="{A75B6F09-56BA-0BB6-D128-E4EBF5EE70DF}"/>
                  </a:ext>
                </a:extLst>
              </p:cNvPr>
              <p:cNvPicPr/>
              <p:nvPr/>
            </p:nvPicPr>
            <p:blipFill>
              <a:blip r:embed="rId17"/>
              <a:stretch>
                <a:fillRect/>
              </a:stretch>
            </p:blipFill>
            <p:spPr>
              <a:xfrm>
                <a:off x="2913970" y="1891340"/>
                <a:ext cx="177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put penna 40">
                <a:extLst>
                  <a:ext uri="{FF2B5EF4-FFF2-40B4-BE49-F238E27FC236}">
                    <a16:creationId xmlns:a16="http://schemas.microsoft.com/office/drawing/2014/main" id="{BA0919D9-3FEA-0399-8149-27FCEEF0F14E}"/>
                  </a:ext>
                </a:extLst>
              </p14:cNvPr>
              <p14:cNvContentPartPr/>
              <p14:nvPr/>
            </p14:nvContentPartPr>
            <p14:xfrm>
              <a:off x="3096850" y="1699460"/>
              <a:ext cx="81720" cy="62640"/>
            </p14:xfrm>
          </p:contentPart>
        </mc:Choice>
        <mc:Fallback xmlns="">
          <p:pic>
            <p:nvPicPr>
              <p:cNvPr id="41" name="Input penna 40">
                <a:extLst>
                  <a:ext uri="{FF2B5EF4-FFF2-40B4-BE49-F238E27FC236}">
                    <a16:creationId xmlns:a16="http://schemas.microsoft.com/office/drawing/2014/main" id="{BA0919D9-3FEA-0399-8149-27FCEEF0F14E}"/>
                  </a:ext>
                </a:extLst>
              </p:cNvPr>
              <p:cNvPicPr/>
              <p:nvPr/>
            </p:nvPicPr>
            <p:blipFill>
              <a:blip r:embed="rId19"/>
              <a:stretch>
                <a:fillRect/>
              </a:stretch>
            </p:blipFill>
            <p:spPr>
              <a:xfrm>
                <a:off x="3090730" y="1693340"/>
                <a:ext cx="9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put penna 41">
                <a:extLst>
                  <a:ext uri="{FF2B5EF4-FFF2-40B4-BE49-F238E27FC236}">
                    <a16:creationId xmlns:a16="http://schemas.microsoft.com/office/drawing/2014/main" id="{17D914AC-E2EB-3359-37B9-9DE92564C547}"/>
                  </a:ext>
                </a:extLst>
              </p14:cNvPr>
              <p14:cNvContentPartPr/>
              <p14:nvPr/>
            </p14:nvContentPartPr>
            <p14:xfrm>
              <a:off x="3272530" y="1461500"/>
              <a:ext cx="11520" cy="205920"/>
            </p14:xfrm>
          </p:contentPart>
        </mc:Choice>
        <mc:Fallback xmlns="">
          <p:pic>
            <p:nvPicPr>
              <p:cNvPr id="42" name="Input penna 41">
                <a:extLst>
                  <a:ext uri="{FF2B5EF4-FFF2-40B4-BE49-F238E27FC236}">
                    <a16:creationId xmlns:a16="http://schemas.microsoft.com/office/drawing/2014/main" id="{17D914AC-E2EB-3359-37B9-9DE92564C547}"/>
                  </a:ext>
                </a:extLst>
              </p:cNvPr>
              <p:cNvPicPr/>
              <p:nvPr/>
            </p:nvPicPr>
            <p:blipFill>
              <a:blip r:embed="rId21"/>
              <a:stretch>
                <a:fillRect/>
              </a:stretch>
            </p:blipFill>
            <p:spPr>
              <a:xfrm>
                <a:off x="3266410" y="1455380"/>
                <a:ext cx="23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put penna 42">
                <a:extLst>
                  <a:ext uri="{FF2B5EF4-FFF2-40B4-BE49-F238E27FC236}">
                    <a16:creationId xmlns:a16="http://schemas.microsoft.com/office/drawing/2014/main" id="{FD858AF2-3BC7-93C2-1262-70DDF8973082}"/>
                  </a:ext>
                </a:extLst>
              </p14:cNvPr>
              <p14:cNvContentPartPr/>
              <p14:nvPr/>
            </p14:nvContentPartPr>
            <p14:xfrm>
              <a:off x="3382690" y="1442420"/>
              <a:ext cx="127080" cy="204120"/>
            </p14:xfrm>
          </p:contentPart>
        </mc:Choice>
        <mc:Fallback xmlns="">
          <p:pic>
            <p:nvPicPr>
              <p:cNvPr id="43" name="Input penna 42">
                <a:extLst>
                  <a:ext uri="{FF2B5EF4-FFF2-40B4-BE49-F238E27FC236}">
                    <a16:creationId xmlns:a16="http://schemas.microsoft.com/office/drawing/2014/main" id="{FD858AF2-3BC7-93C2-1262-70DDF8973082}"/>
                  </a:ext>
                </a:extLst>
              </p:cNvPr>
              <p:cNvPicPr/>
              <p:nvPr/>
            </p:nvPicPr>
            <p:blipFill>
              <a:blip r:embed="rId23"/>
              <a:stretch>
                <a:fillRect/>
              </a:stretch>
            </p:blipFill>
            <p:spPr>
              <a:xfrm>
                <a:off x="3376570" y="1436300"/>
                <a:ext cx="139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put penna 43">
                <a:extLst>
                  <a:ext uri="{FF2B5EF4-FFF2-40B4-BE49-F238E27FC236}">
                    <a16:creationId xmlns:a16="http://schemas.microsoft.com/office/drawing/2014/main" id="{25F1EF51-4D07-E363-06FA-843D9905B695}"/>
                  </a:ext>
                </a:extLst>
              </p14:cNvPr>
              <p14:cNvContentPartPr/>
              <p14:nvPr/>
            </p14:nvContentPartPr>
            <p14:xfrm>
              <a:off x="3922690" y="1472660"/>
              <a:ext cx="23040" cy="174960"/>
            </p14:xfrm>
          </p:contentPart>
        </mc:Choice>
        <mc:Fallback xmlns="">
          <p:pic>
            <p:nvPicPr>
              <p:cNvPr id="44" name="Input penna 43">
                <a:extLst>
                  <a:ext uri="{FF2B5EF4-FFF2-40B4-BE49-F238E27FC236}">
                    <a16:creationId xmlns:a16="http://schemas.microsoft.com/office/drawing/2014/main" id="{25F1EF51-4D07-E363-06FA-843D9905B695}"/>
                  </a:ext>
                </a:extLst>
              </p:cNvPr>
              <p:cNvPicPr/>
              <p:nvPr/>
            </p:nvPicPr>
            <p:blipFill>
              <a:blip r:embed="rId25"/>
              <a:stretch>
                <a:fillRect/>
              </a:stretch>
            </p:blipFill>
            <p:spPr>
              <a:xfrm>
                <a:off x="3916570" y="1466540"/>
                <a:ext cx="3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put penna 44">
                <a:extLst>
                  <a:ext uri="{FF2B5EF4-FFF2-40B4-BE49-F238E27FC236}">
                    <a16:creationId xmlns:a16="http://schemas.microsoft.com/office/drawing/2014/main" id="{6DD6F8F8-26D6-CBE8-E38F-832E3CEF45A1}"/>
                  </a:ext>
                </a:extLst>
              </p14:cNvPr>
              <p14:cNvContentPartPr/>
              <p14:nvPr/>
            </p14:nvContentPartPr>
            <p14:xfrm>
              <a:off x="4101250" y="1494980"/>
              <a:ext cx="9360" cy="131400"/>
            </p14:xfrm>
          </p:contentPart>
        </mc:Choice>
        <mc:Fallback xmlns="">
          <p:pic>
            <p:nvPicPr>
              <p:cNvPr id="45" name="Input penna 44">
                <a:extLst>
                  <a:ext uri="{FF2B5EF4-FFF2-40B4-BE49-F238E27FC236}">
                    <a16:creationId xmlns:a16="http://schemas.microsoft.com/office/drawing/2014/main" id="{6DD6F8F8-26D6-CBE8-E38F-832E3CEF45A1}"/>
                  </a:ext>
                </a:extLst>
              </p:cNvPr>
              <p:cNvPicPr/>
              <p:nvPr/>
            </p:nvPicPr>
            <p:blipFill>
              <a:blip r:embed="rId27"/>
              <a:stretch>
                <a:fillRect/>
              </a:stretch>
            </p:blipFill>
            <p:spPr>
              <a:xfrm>
                <a:off x="4095130" y="1488860"/>
                <a:ext cx="2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put penna 45">
                <a:extLst>
                  <a:ext uri="{FF2B5EF4-FFF2-40B4-BE49-F238E27FC236}">
                    <a16:creationId xmlns:a16="http://schemas.microsoft.com/office/drawing/2014/main" id="{AC2CC7B7-FECA-233D-51E2-086D69BEE9EB}"/>
                  </a:ext>
                </a:extLst>
              </p14:cNvPr>
              <p14:cNvContentPartPr/>
              <p14:nvPr/>
            </p14:nvContentPartPr>
            <p14:xfrm>
              <a:off x="3515170" y="1215260"/>
              <a:ext cx="126000" cy="138600"/>
            </p14:xfrm>
          </p:contentPart>
        </mc:Choice>
        <mc:Fallback xmlns="">
          <p:pic>
            <p:nvPicPr>
              <p:cNvPr id="46" name="Input penna 45">
                <a:extLst>
                  <a:ext uri="{FF2B5EF4-FFF2-40B4-BE49-F238E27FC236}">
                    <a16:creationId xmlns:a16="http://schemas.microsoft.com/office/drawing/2014/main" id="{AC2CC7B7-FECA-233D-51E2-086D69BEE9EB}"/>
                  </a:ext>
                </a:extLst>
              </p:cNvPr>
              <p:cNvPicPr/>
              <p:nvPr/>
            </p:nvPicPr>
            <p:blipFill>
              <a:blip r:embed="rId29"/>
              <a:stretch>
                <a:fillRect/>
              </a:stretch>
            </p:blipFill>
            <p:spPr>
              <a:xfrm>
                <a:off x="3509050" y="1209140"/>
                <a:ext cx="138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put penna 46">
                <a:extLst>
                  <a:ext uri="{FF2B5EF4-FFF2-40B4-BE49-F238E27FC236}">
                    <a16:creationId xmlns:a16="http://schemas.microsoft.com/office/drawing/2014/main" id="{A34D4BF9-A983-0720-4F63-4FC4A34CE3A8}"/>
                  </a:ext>
                </a:extLst>
              </p14:cNvPr>
              <p14:cNvContentPartPr/>
              <p14:nvPr/>
            </p14:nvContentPartPr>
            <p14:xfrm>
              <a:off x="3801730" y="1230380"/>
              <a:ext cx="174240" cy="138600"/>
            </p14:xfrm>
          </p:contentPart>
        </mc:Choice>
        <mc:Fallback xmlns="">
          <p:pic>
            <p:nvPicPr>
              <p:cNvPr id="47" name="Input penna 46">
                <a:extLst>
                  <a:ext uri="{FF2B5EF4-FFF2-40B4-BE49-F238E27FC236}">
                    <a16:creationId xmlns:a16="http://schemas.microsoft.com/office/drawing/2014/main" id="{A34D4BF9-A983-0720-4F63-4FC4A34CE3A8}"/>
                  </a:ext>
                </a:extLst>
              </p:cNvPr>
              <p:cNvPicPr/>
              <p:nvPr/>
            </p:nvPicPr>
            <p:blipFill>
              <a:blip r:embed="rId31"/>
              <a:stretch>
                <a:fillRect/>
              </a:stretch>
            </p:blipFill>
            <p:spPr>
              <a:xfrm>
                <a:off x="3795610" y="1224260"/>
                <a:ext cx="186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put penna 47">
                <a:extLst>
                  <a:ext uri="{FF2B5EF4-FFF2-40B4-BE49-F238E27FC236}">
                    <a16:creationId xmlns:a16="http://schemas.microsoft.com/office/drawing/2014/main" id="{4563882B-E7E2-9F0F-3027-4A293AE53B04}"/>
                  </a:ext>
                </a:extLst>
              </p14:cNvPr>
              <p14:cNvContentPartPr/>
              <p14:nvPr/>
            </p14:nvContentPartPr>
            <p14:xfrm>
              <a:off x="3547210" y="767780"/>
              <a:ext cx="241920" cy="287280"/>
            </p14:xfrm>
          </p:contentPart>
        </mc:Choice>
        <mc:Fallback xmlns="">
          <p:pic>
            <p:nvPicPr>
              <p:cNvPr id="48" name="Input penna 47">
                <a:extLst>
                  <a:ext uri="{FF2B5EF4-FFF2-40B4-BE49-F238E27FC236}">
                    <a16:creationId xmlns:a16="http://schemas.microsoft.com/office/drawing/2014/main" id="{4563882B-E7E2-9F0F-3027-4A293AE53B04}"/>
                  </a:ext>
                </a:extLst>
              </p:cNvPr>
              <p:cNvPicPr/>
              <p:nvPr/>
            </p:nvPicPr>
            <p:blipFill>
              <a:blip r:embed="rId33"/>
              <a:stretch>
                <a:fillRect/>
              </a:stretch>
            </p:blipFill>
            <p:spPr>
              <a:xfrm>
                <a:off x="3541090" y="761660"/>
                <a:ext cx="2541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put penna 48">
                <a:extLst>
                  <a:ext uri="{FF2B5EF4-FFF2-40B4-BE49-F238E27FC236}">
                    <a16:creationId xmlns:a16="http://schemas.microsoft.com/office/drawing/2014/main" id="{BC0A302B-FD55-DFF7-5713-B257050E8208}"/>
                  </a:ext>
                </a:extLst>
              </p14:cNvPr>
              <p14:cNvContentPartPr/>
              <p14:nvPr/>
            </p14:nvContentPartPr>
            <p14:xfrm>
              <a:off x="2636410" y="407420"/>
              <a:ext cx="809640" cy="353520"/>
            </p14:xfrm>
          </p:contentPart>
        </mc:Choice>
        <mc:Fallback xmlns="">
          <p:pic>
            <p:nvPicPr>
              <p:cNvPr id="49" name="Input penna 48">
                <a:extLst>
                  <a:ext uri="{FF2B5EF4-FFF2-40B4-BE49-F238E27FC236}">
                    <a16:creationId xmlns:a16="http://schemas.microsoft.com/office/drawing/2014/main" id="{BC0A302B-FD55-DFF7-5713-B257050E8208}"/>
                  </a:ext>
                </a:extLst>
              </p:cNvPr>
              <p:cNvPicPr/>
              <p:nvPr/>
            </p:nvPicPr>
            <p:blipFill>
              <a:blip r:embed="rId35"/>
              <a:stretch>
                <a:fillRect/>
              </a:stretch>
            </p:blipFill>
            <p:spPr>
              <a:xfrm>
                <a:off x="2630290" y="401300"/>
                <a:ext cx="821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put penna 49">
                <a:extLst>
                  <a:ext uri="{FF2B5EF4-FFF2-40B4-BE49-F238E27FC236}">
                    <a16:creationId xmlns:a16="http://schemas.microsoft.com/office/drawing/2014/main" id="{4D15F2A2-B3C3-B649-2FD2-9F0EC61C3C89}"/>
                  </a:ext>
                </a:extLst>
              </p14:cNvPr>
              <p14:cNvContentPartPr/>
              <p14:nvPr/>
            </p14:nvContentPartPr>
            <p14:xfrm>
              <a:off x="2343370" y="1530980"/>
              <a:ext cx="151560" cy="195480"/>
            </p14:xfrm>
          </p:contentPart>
        </mc:Choice>
        <mc:Fallback xmlns="">
          <p:pic>
            <p:nvPicPr>
              <p:cNvPr id="50" name="Input penna 49">
                <a:extLst>
                  <a:ext uri="{FF2B5EF4-FFF2-40B4-BE49-F238E27FC236}">
                    <a16:creationId xmlns:a16="http://schemas.microsoft.com/office/drawing/2014/main" id="{4D15F2A2-B3C3-B649-2FD2-9F0EC61C3C89}"/>
                  </a:ext>
                </a:extLst>
              </p:cNvPr>
              <p:cNvPicPr/>
              <p:nvPr/>
            </p:nvPicPr>
            <p:blipFill>
              <a:blip r:embed="rId37"/>
              <a:stretch>
                <a:fillRect/>
              </a:stretch>
            </p:blipFill>
            <p:spPr>
              <a:xfrm>
                <a:off x="2337250" y="1524860"/>
                <a:ext cx="163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put penna 50">
                <a:extLst>
                  <a:ext uri="{FF2B5EF4-FFF2-40B4-BE49-F238E27FC236}">
                    <a16:creationId xmlns:a16="http://schemas.microsoft.com/office/drawing/2014/main" id="{86673F57-851D-F96C-C94A-33857BA351BB}"/>
                  </a:ext>
                </a:extLst>
              </p14:cNvPr>
              <p14:cNvContentPartPr/>
              <p14:nvPr/>
            </p14:nvContentPartPr>
            <p14:xfrm>
              <a:off x="2018650" y="1539260"/>
              <a:ext cx="117360" cy="176400"/>
            </p14:xfrm>
          </p:contentPart>
        </mc:Choice>
        <mc:Fallback xmlns="">
          <p:pic>
            <p:nvPicPr>
              <p:cNvPr id="51" name="Input penna 50">
                <a:extLst>
                  <a:ext uri="{FF2B5EF4-FFF2-40B4-BE49-F238E27FC236}">
                    <a16:creationId xmlns:a16="http://schemas.microsoft.com/office/drawing/2014/main" id="{86673F57-851D-F96C-C94A-33857BA351BB}"/>
                  </a:ext>
                </a:extLst>
              </p:cNvPr>
              <p:cNvPicPr/>
              <p:nvPr/>
            </p:nvPicPr>
            <p:blipFill>
              <a:blip r:embed="rId39"/>
              <a:stretch>
                <a:fillRect/>
              </a:stretch>
            </p:blipFill>
            <p:spPr>
              <a:xfrm>
                <a:off x="2012530" y="1533140"/>
                <a:ext cx="12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put penna 51">
                <a:extLst>
                  <a:ext uri="{FF2B5EF4-FFF2-40B4-BE49-F238E27FC236}">
                    <a16:creationId xmlns:a16="http://schemas.microsoft.com/office/drawing/2014/main" id="{FFAFDFF5-E36A-0A9A-4A87-A8D4ECCE35F2}"/>
                  </a:ext>
                </a:extLst>
              </p14:cNvPr>
              <p14:cNvContentPartPr/>
              <p14:nvPr/>
            </p14:nvContentPartPr>
            <p14:xfrm>
              <a:off x="2106490" y="1041740"/>
              <a:ext cx="187560" cy="302040"/>
            </p14:xfrm>
          </p:contentPart>
        </mc:Choice>
        <mc:Fallback xmlns="">
          <p:pic>
            <p:nvPicPr>
              <p:cNvPr id="52" name="Input penna 51">
                <a:extLst>
                  <a:ext uri="{FF2B5EF4-FFF2-40B4-BE49-F238E27FC236}">
                    <a16:creationId xmlns:a16="http://schemas.microsoft.com/office/drawing/2014/main" id="{FFAFDFF5-E36A-0A9A-4A87-A8D4ECCE35F2}"/>
                  </a:ext>
                </a:extLst>
              </p:cNvPr>
              <p:cNvPicPr/>
              <p:nvPr/>
            </p:nvPicPr>
            <p:blipFill>
              <a:blip r:embed="rId41"/>
              <a:stretch>
                <a:fillRect/>
              </a:stretch>
            </p:blipFill>
            <p:spPr>
              <a:xfrm>
                <a:off x="2100370" y="1035620"/>
                <a:ext cx="199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put penna 52">
                <a:extLst>
                  <a:ext uri="{FF2B5EF4-FFF2-40B4-BE49-F238E27FC236}">
                    <a16:creationId xmlns:a16="http://schemas.microsoft.com/office/drawing/2014/main" id="{0FF3B64C-C40F-1AC1-34EF-EDEBC8041204}"/>
                  </a:ext>
                </a:extLst>
              </p14:cNvPr>
              <p14:cNvContentPartPr/>
              <p14:nvPr/>
            </p14:nvContentPartPr>
            <p14:xfrm>
              <a:off x="849010" y="1421180"/>
              <a:ext cx="212760" cy="294480"/>
            </p14:xfrm>
          </p:contentPart>
        </mc:Choice>
        <mc:Fallback xmlns="">
          <p:pic>
            <p:nvPicPr>
              <p:cNvPr id="53" name="Input penna 52">
                <a:extLst>
                  <a:ext uri="{FF2B5EF4-FFF2-40B4-BE49-F238E27FC236}">
                    <a16:creationId xmlns:a16="http://schemas.microsoft.com/office/drawing/2014/main" id="{0FF3B64C-C40F-1AC1-34EF-EDEBC8041204}"/>
                  </a:ext>
                </a:extLst>
              </p:cNvPr>
              <p:cNvPicPr/>
              <p:nvPr/>
            </p:nvPicPr>
            <p:blipFill>
              <a:blip r:embed="rId43"/>
              <a:stretch>
                <a:fillRect/>
              </a:stretch>
            </p:blipFill>
            <p:spPr>
              <a:xfrm>
                <a:off x="842890" y="1415060"/>
                <a:ext cx="225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put penna 53">
                <a:extLst>
                  <a:ext uri="{FF2B5EF4-FFF2-40B4-BE49-F238E27FC236}">
                    <a16:creationId xmlns:a16="http://schemas.microsoft.com/office/drawing/2014/main" id="{F2AF90B9-0E30-ED57-715E-D5A295921126}"/>
                  </a:ext>
                </a:extLst>
              </p14:cNvPr>
              <p14:cNvContentPartPr/>
              <p14:nvPr/>
            </p14:nvContentPartPr>
            <p14:xfrm>
              <a:off x="1245730" y="1450700"/>
              <a:ext cx="183960" cy="307800"/>
            </p14:xfrm>
          </p:contentPart>
        </mc:Choice>
        <mc:Fallback xmlns="">
          <p:pic>
            <p:nvPicPr>
              <p:cNvPr id="54" name="Input penna 53">
                <a:extLst>
                  <a:ext uri="{FF2B5EF4-FFF2-40B4-BE49-F238E27FC236}">
                    <a16:creationId xmlns:a16="http://schemas.microsoft.com/office/drawing/2014/main" id="{F2AF90B9-0E30-ED57-715E-D5A295921126}"/>
                  </a:ext>
                </a:extLst>
              </p:cNvPr>
              <p:cNvPicPr/>
              <p:nvPr/>
            </p:nvPicPr>
            <p:blipFill>
              <a:blip r:embed="rId45"/>
              <a:stretch>
                <a:fillRect/>
              </a:stretch>
            </p:blipFill>
            <p:spPr>
              <a:xfrm>
                <a:off x="1239610" y="1444580"/>
                <a:ext cx="196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put penna 54">
                <a:extLst>
                  <a:ext uri="{FF2B5EF4-FFF2-40B4-BE49-F238E27FC236}">
                    <a16:creationId xmlns:a16="http://schemas.microsoft.com/office/drawing/2014/main" id="{66BF5288-2DFF-0889-0A2B-0150CFA14AB6}"/>
                  </a:ext>
                </a:extLst>
              </p14:cNvPr>
              <p14:cNvContentPartPr/>
              <p14:nvPr/>
            </p14:nvContentPartPr>
            <p14:xfrm>
              <a:off x="1003090" y="1026620"/>
              <a:ext cx="47160" cy="231840"/>
            </p14:xfrm>
          </p:contentPart>
        </mc:Choice>
        <mc:Fallback xmlns="">
          <p:pic>
            <p:nvPicPr>
              <p:cNvPr id="55" name="Input penna 54">
                <a:extLst>
                  <a:ext uri="{FF2B5EF4-FFF2-40B4-BE49-F238E27FC236}">
                    <a16:creationId xmlns:a16="http://schemas.microsoft.com/office/drawing/2014/main" id="{66BF5288-2DFF-0889-0A2B-0150CFA14AB6}"/>
                  </a:ext>
                </a:extLst>
              </p:cNvPr>
              <p:cNvPicPr/>
              <p:nvPr/>
            </p:nvPicPr>
            <p:blipFill>
              <a:blip r:embed="rId47"/>
              <a:stretch>
                <a:fillRect/>
              </a:stretch>
            </p:blipFill>
            <p:spPr>
              <a:xfrm>
                <a:off x="996970" y="1020500"/>
                <a:ext cx="5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6" name="Input penna 55">
                <a:extLst>
                  <a:ext uri="{FF2B5EF4-FFF2-40B4-BE49-F238E27FC236}">
                    <a16:creationId xmlns:a16="http://schemas.microsoft.com/office/drawing/2014/main" id="{D8BFAEFB-0AD4-843B-1C9E-E2AACFB1BDC4}"/>
                  </a:ext>
                </a:extLst>
              </p14:cNvPr>
              <p14:cNvContentPartPr/>
              <p14:nvPr/>
            </p14:nvContentPartPr>
            <p14:xfrm>
              <a:off x="1184170" y="1046420"/>
              <a:ext cx="173520" cy="241200"/>
            </p14:xfrm>
          </p:contentPart>
        </mc:Choice>
        <mc:Fallback xmlns="">
          <p:pic>
            <p:nvPicPr>
              <p:cNvPr id="56" name="Input penna 55">
                <a:extLst>
                  <a:ext uri="{FF2B5EF4-FFF2-40B4-BE49-F238E27FC236}">
                    <a16:creationId xmlns:a16="http://schemas.microsoft.com/office/drawing/2014/main" id="{D8BFAEFB-0AD4-843B-1C9E-E2AACFB1BDC4}"/>
                  </a:ext>
                </a:extLst>
              </p:cNvPr>
              <p:cNvPicPr/>
              <p:nvPr/>
            </p:nvPicPr>
            <p:blipFill>
              <a:blip r:embed="rId49"/>
              <a:stretch>
                <a:fillRect/>
              </a:stretch>
            </p:blipFill>
            <p:spPr>
              <a:xfrm>
                <a:off x="1178050" y="1040300"/>
                <a:ext cx="185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put penna 56">
                <a:extLst>
                  <a:ext uri="{FF2B5EF4-FFF2-40B4-BE49-F238E27FC236}">
                    <a16:creationId xmlns:a16="http://schemas.microsoft.com/office/drawing/2014/main" id="{8F7050FF-C563-DDDE-62D4-53C6090B34F8}"/>
                  </a:ext>
                </a:extLst>
              </p14:cNvPr>
              <p14:cNvContentPartPr/>
              <p14:nvPr/>
            </p14:nvContentPartPr>
            <p14:xfrm>
              <a:off x="1609330" y="525140"/>
              <a:ext cx="135720" cy="208440"/>
            </p14:xfrm>
          </p:contentPart>
        </mc:Choice>
        <mc:Fallback xmlns="">
          <p:pic>
            <p:nvPicPr>
              <p:cNvPr id="57" name="Input penna 56">
                <a:extLst>
                  <a:ext uri="{FF2B5EF4-FFF2-40B4-BE49-F238E27FC236}">
                    <a16:creationId xmlns:a16="http://schemas.microsoft.com/office/drawing/2014/main" id="{8F7050FF-C563-DDDE-62D4-53C6090B34F8}"/>
                  </a:ext>
                </a:extLst>
              </p:cNvPr>
              <p:cNvPicPr/>
              <p:nvPr/>
            </p:nvPicPr>
            <p:blipFill>
              <a:blip r:embed="rId51"/>
              <a:stretch>
                <a:fillRect/>
              </a:stretch>
            </p:blipFill>
            <p:spPr>
              <a:xfrm>
                <a:off x="1603210" y="519020"/>
                <a:ext cx="147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Input penna 57">
                <a:extLst>
                  <a:ext uri="{FF2B5EF4-FFF2-40B4-BE49-F238E27FC236}">
                    <a16:creationId xmlns:a16="http://schemas.microsoft.com/office/drawing/2014/main" id="{6826493C-0FDA-2A11-638B-AF7227C88065}"/>
                  </a:ext>
                </a:extLst>
              </p14:cNvPr>
              <p14:cNvContentPartPr/>
              <p14:nvPr/>
            </p14:nvContentPartPr>
            <p14:xfrm>
              <a:off x="1653610" y="614780"/>
              <a:ext cx="106560" cy="43200"/>
            </p14:xfrm>
          </p:contentPart>
        </mc:Choice>
        <mc:Fallback xmlns="">
          <p:pic>
            <p:nvPicPr>
              <p:cNvPr id="58" name="Input penna 57">
                <a:extLst>
                  <a:ext uri="{FF2B5EF4-FFF2-40B4-BE49-F238E27FC236}">
                    <a16:creationId xmlns:a16="http://schemas.microsoft.com/office/drawing/2014/main" id="{6826493C-0FDA-2A11-638B-AF7227C88065}"/>
                  </a:ext>
                </a:extLst>
              </p:cNvPr>
              <p:cNvPicPr/>
              <p:nvPr/>
            </p:nvPicPr>
            <p:blipFill>
              <a:blip r:embed="rId53"/>
              <a:stretch>
                <a:fillRect/>
              </a:stretch>
            </p:blipFill>
            <p:spPr>
              <a:xfrm>
                <a:off x="1647490" y="608660"/>
                <a:ext cx="118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9" name="Input penna 58">
                <a:extLst>
                  <a:ext uri="{FF2B5EF4-FFF2-40B4-BE49-F238E27FC236}">
                    <a16:creationId xmlns:a16="http://schemas.microsoft.com/office/drawing/2014/main" id="{50A717B6-ECC1-FD75-46C7-427898B3D793}"/>
                  </a:ext>
                </a:extLst>
              </p14:cNvPr>
              <p14:cNvContentPartPr/>
              <p14:nvPr/>
            </p14:nvContentPartPr>
            <p14:xfrm>
              <a:off x="1333570" y="856700"/>
              <a:ext cx="144360" cy="110520"/>
            </p14:xfrm>
          </p:contentPart>
        </mc:Choice>
        <mc:Fallback xmlns="">
          <p:pic>
            <p:nvPicPr>
              <p:cNvPr id="59" name="Input penna 58">
                <a:extLst>
                  <a:ext uri="{FF2B5EF4-FFF2-40B4-BE49-F238E27FC236}">
                    <a16:creationId xmlns:a16="http://schemas.microsoft.com/office/drawing/2014/main" id="{50A717B6-ECC1-FD75-46C7-427898B3D793}"/>
                  </a:ext>
                </a:extLst>
              </p:cNvPr>
              <p:cNvPicPr/>
              <p:nvPr/>
            </p:nvPicPr>
            <p:blipFill>
              <a:blip r:embed="rId55"/>
              <a:stretch>
                <a:fillRect/>
              </a:stretch>
            </p:blipFill>
            <p:spPr>
              <a:xfrm>
                <a:off x="1327450" y="850580"/>
                <a:ext cx="156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put penna 59">
                <a:extLst>
                  <a:ext uri="{FF2B5EF4-FFF2-40B4-BE49-F238E27FC236}">
                    <a16:creationId xmlns:a16="http://schemas.microsoft.com/office/drawing/2014/main" id="{6A422A80-9CFC-54B1-2D56-C4537A5FD424}"/>
                  </a:ext>
                </a:extLst>
              </p14:cNvPr>
              <p14:cNvContentPartPr/>
              <p14:nvPr/>
            </p14:nvContentPartPr>
            <p14:xfrm>
              <a:off x="1881490" y="844820"/>
              <a:ext cx="185040" cy="181440"/>
            </p14:xfrm>
          </p:contentPart>
        </mc:Choice>
        <mc:Fallback xmlns="">
          <p:pic>
            <p:nvPicPr>
              <p:cNvPr id="60" name="Input penna 59">
                <a:extLst>
                  <a:ext uri="{FF2B5EF4-FFF2-40B4-BE49-F238E27FC236}">
                    <a16:creationId xmlns:a16="http://schemas.microsoft.com/office/drawing/2014/main" id="{6A422A80-9CFC-54B1-2D56-C4537A5FD424}"/>
                  </a:ext>
                </a:extLst>
              </p:cNvPr>
              <p:cNvPicPr/>
              <p:nvPr/>
            </p:nvPicPr>
            <p:blipFill>
              <a:blip r:embed="rId57"/>
              <a:stretch>
                <a:fillRect/>
              </a:stretch>
            </p:blipFill>
            <p:spPr>
              <a:xfrm>
                <a:off x="1875370" y="838700"/>
                <a:ext cx="197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put penna 60">
                <a:extLst>
                  <a:ext uri="{FF2B5EF4-FFF2-40B4-BE49-F238E27FC236}">
                    <a16:creationId xmlns:a16="http://schemas.microsoft.com/office/drawing/2014/main" id="{82ECF573-DF8C-09E0-BC12-0A654B46D140}"/>
                  </a:ext>
                </a:extLst>
              </p14:cNvPr>
              <p14:cNvContentPartPr/>
              <p14:nvPr/>
            </p14:nvContentPartPr>
            <p14:xfrm>
              <a:off x="1881850" y="427580"/>
              <a:ext cx="212400" cy="110160"/>
            </p14:xfrm>
          </p:contentPart>
        </mc:Choice>
        <mc:Fallback xmlns="">
          <p:pic>
            <p:nvPicPr>
              <p:cNvPr id="61" name="Input penna 60">
                <a:extLst>
                  <a:ext uri="{FF2B5EF4-FFF2-40B4-BE49-F238E27FC236}">
                    <a16:creationId xmlns:a16="http://schemas.microsoft.com/office/drawing/2014/main" id="{82ECF573-DF8C-09E0-BC12-0A654B46D140}"/>
                  </a:ext>
                </a:extLst>
              </p:cNvPr>
              <p:cNvPicPr/>
              <p:nvPr/>
            </p:nvPicPr>
            <p:blipFill>
              <a:blip r:embed="rId59"/>
              <a:stretch>
                <a:fillRect/>
              </a:stretch>
            </p:blipFill>
            <p:spPr>
              <a:xfrm>
                <a:off x="1875730" y="421460"/>
                <a:ext cx="224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put penna 61">
                <a:extLst>
                  <a:ext uri="{FF2B5EF4-FFF2-40B4-BE49-F238E27FC236}">
                    <a16:creationId xmlns:a16="http://schemas.microsoft.com/office/drawing/2014/main" id="{100DEDF3-4C2C-D52F-DFD7-FAD446A4939F}"/>
                  </a:ext>
                </a:extLst>
              </p14:cNvPr>
              <p14:cNvContentPartPr/>
              <p14:nvPr/>
            </p14:nvContentPartPr>
            <p14:xfrm>
              <a:off x="3457930" y="678860"/>
              <a:ext cx="516600" cy="487440"/>
            </p14:xfrm>
          </p:contentPart>
        </mc:Choice>
        <mc:Fallback xmlns="">
          <p:pic>
            <p:nvPicPr>
              <p:cNvPr id="62" name="Input penna 61">
                <a:extLst>
                  <a:ext uri="{FF2B5EF4-FFF2-40B4-BE49-F238E27FC236}">
                    <a16:creationId xmlns:a16="http://schemas.microsoft.com/office/drawing/2014/main" id="{100DEDF3-4C2C-D52F-DFD7-FAD446A4939F}"/>
                  </a:ext>
                </a:extLst>
              </p:cNvPr>
              <p:cNvPicPr/>
              <p:nvPr/>
            </p:nvPicPr>
            <p:blipFill>
              <a:blip r:embed="rId61"/>
              <a:stretch>
                <a:fillRect/>
              </a:stretch>
            </p:blipFill>
            <p:spPr>
              <a:xfrm>
                <a:off x="3451810" y="672740"/>
                <a:ext cx="52884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put penna 62">
                <a:extLst>
                  <a:ext uri="{FF2B5EF4-FFF2-40B4-BE49-F238E27FC236}">
                    <a16:creationId xmlns:a16="http://schemas.microsoft.com/office/drawing/2014/main" id="{8A00D309-4B1B-5FEC-6303-45C75072EEFB}"/>
                  </a:ext>
                </a:extLst>
              </p14:cNvPr>
              <p14:cNvContentPartPr/>
              <p14:nvPr/>
            </p14:nvContentPartPr>
            <p14:xfrm>
              <a:off x="3218170" y="1068020"/>
              <a:ext cx="154080" cy="320040"/>
            </p14:xfrm>
          </p:contentPart>
        </mc:Choice>
        <mc:Fallback xmlns="">
          <p:pic>
            <p:nvPicPr>
              <p:cNvPr id="63" name="Input penna 62">
                <a:extLst>
                  <a:ext uri="{FF2B5EF4-FFF2-40B4-BE49-F238E27FC236}">
                    <a16:creationId xmlns:a16="http://schemas.microsoft.com/office/drawing/2014/main" id="{8A00D309-4B1B-5FEC-6303-45C75072EEFB}"/>
                  </a:ext>
                </a:extLst>
              </p:cNvPr>
              <p:cNvPicPr/>
              <p:nvPr/>
            </p:nvPicPr>
            <p:blipFill>
              <a:blip r:embed="rId63"/>
              <a:stretch>
                <a:fillRect/>
              </a:stretch>
            </p:blipFill>
            <p:spPr>
              <a:xfrm>
                <a:off x="3212050" y="1061900"/>
                <a:ext cx="166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4" name="Input penna 63">
                <a:extLst>
                  <a:ext uri="{FF2B5EF4-FFF2-40B4-BE49-F238E27FC236}">
                    <a16:creationId xmlns:a16="http://schemas.microsoft.com/office/drawing/2014/main" id="{8C6F3FA0-7095-DC38-5CF1-2DDC4AA876A9}"/>
                  </a:ext>
                </a:extLst>
              </p14:cNvPr>
              <p14:cNvContentPartPr/>
              <p14:nvPr/>
            </p14:nvContentPartPr>
            <p14:xfrm>
              <a:off x="3162370" y="1385540"/>
              <a:ext cx="177480" cy="99000"/>
            </p14:xfrm>
          </p:contentPart>
        </mc:Choice>
        <mc:Fallback xmlns="">
          <p:pic>
            <p:nvPicPr>
              <p:cNvPr id="64" name="Input penna 63">
                <a:extLst>
                  <a:ext uri="{FF2B5EF4-FFF2-40B4-BE49-F238E27FC236}">
                    <a16:creationId xmlns:a16="http://schemas.microsoft.com/office/drawing/2014/main" id="{8C6F3FA0-7095-DC38-5CF1-2DDC4AA876A9}"/>
                  </a:ext>
                </a:extLst>
              </p:cNvPr>
              <p:cNvPicPr/>
              <p:nvPr/>
            </p:nvPicPr>
            <p:blipFill>
              <a:blip r:embed="rId65"/>
              <a:stretch>
                <a:fillRect/>
              </a:stretch>
            </p:blipFill>
            <p:spPr>
              <a:xfrm>
                <a:off x="3156250" y="1379420"/>
                <a:ext cx="189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put penna 64">
                <a:extLst>
                  <a:ext uri="{FF2B5EF4-FFF2-40B4-BE49-F238E27FC236}">
                    <a16:creationId xmlns:a16="http://schemas.microsoft.com/office/drawing/2014/main" id="{DA6C9AA8-0383-AB70-C5E6-AB9D3293F283}"/>
                  </a:ext>
                </a:extLst>
              </p14:cNvPr>
              <p14:cNvContentPartPr/>
              <p14:nvPr/>
            </p14:nvContentPartPr>
            <p14:xfrm>
              <a:off x="3845650" y="380060"/>
              <a:ext cx="29160" cy="280800"/>
            </p14:xfrm>
          </p:contentPart>
        </mc:Choice>
        <mc:Fallback xmlns="">
          <p:pic>
            <p:nvPicPr>
              <p:cNvPr id="65" name="Input penna 64">
                <a:extLst>
                  <a:ext uri="{FF2B5EF4-FFF2-40B4-BE49-F238E27FC236}">
                    <a16:creationId xmlns:a16="http://schemas.microsoft.com/office/drawing/2014/main" id="{DA6C9AA8-0383-AB70-C5E6-AB9D3293F283}"/>
                  </a:ext>
                </a:extLst>
              </p:cNvPr>
              <p:cNvPicPr/>
              <p:nvPr/>
            </p:nvPicPr>
            <p:blipFill>
              <a:blip r:embed="rId67"/>
              <a:stretch>
                <a:fillRect/>
              </a:stretch>
            </p:blipFill>
            <p:spPr>
              <a:xfrm>
                <a:off x="3839530" y="373940"/>
                <a:ext cx="41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put penna 65">
                <a:extLst>
                  <a:ext uri="{FF2B5EF4-FFF2-40B4-BE49-F238E27FC236}">
                    <a16:creationId xmlns:a16="http://schemas.microsoft.com/office/drawing/2014/main" id="{637D16AA-5385-D281-1DB5-4CCC82B9AC5C}"/>
                  </a:ext>
                </a:extLst>
              </p14:cNvPr>
              <p14:cNvContentPartPr/>
              <p14:nvPr/>
            </p14:nvContentPartPr>
            <p14:xfrm>
              <a:off x="4007290" y="460700"/>
              <a:ext cx="113400" cy="222120"/>
            </p14:xfrm>
          </p:contentPart>
        </mc:Choice>
        <mc:Fallback xmlns="">
          <p:pic>
            <p:nvPicPr>
              <p:cNvPr id="66" name="Input penna 65">
                <a:extLst>
                  <a:ext uri="{FF2B5EF4-FFF2-40B4-BE49-F238E27FC236}">
                    <a16:creationId xmlns:a16="http://schemas.microsoft.com/office/drawing/2014/main" id="{637D16AA-5385-D281-1DB5-4CCC82B9AC5C}"/>
                  </a:ext>
                </a:extLst>
              </p:cNvPr>
              <p:cNvPicPr/>
              <p:nvPr/>
            </p:nvPicPr>
            <p:blipFill>
              <a:blip r:embed="rId69"/>
              <a:stretch>
                <a:fillRect/>
              </a:stretch>
            </p:blipFill>
            <p:spPr>
              <a:xfrm>
                <a:off x="4001170" y="454580"/>
                <a:ext cx="125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put penna 66">
                <a:extLst>
                  <a:ext uri="{FF2B5EF4-FFF2-40B4-BE49-F238E27FC236}">
                    <a16:creationId xmlns:a16="http://schemas.microsoft.com/office/drawing/2014/main" id="{39AAEB9E-29FD-3E92-8D3C-B9E082047C51}"/>
                  </a:ext>
                </a:extLst>
              </p14:cNvPr>
              <p14:cNvContentPartPr/>
              <p14:nvPr/>
            </p14:nvContentPartPr>
            <p14:xfrm>
              <a:off x="3543003" y="1424073"/>
              <a:ext cx="126360" cy="241200"/>
            </p14:xfrm>
          </p:contentPart>
        </mc:Choice>
        <mc:Fallback xmlns="">
          <p:pic>
            <p:nvPicPr>
              <p:cNvPr id="67" name="Input penna 66">
                <a:extLst>
                  <a:ext uri="{FF2B5EF4-FFF2-40B4-BE49-F238E27FC236}">
                    <a16:creationId xmlns:a16="http://schemas.microsoft.com/office/drawing/2014/main" id="{39AAEB9E-29FD-3E92-8D3C-B9E082047C51}"/>
                  </a:ext>
                </a:extLst>
              </p:cNvPr>
              <p:cNvPicPr/>
              <p:nvPr/>
            </p:nvPicPr>
            <p:blipFill>
              <a:blip r:embed="rId71"/>
              <a:stretch>
                <a:fillRect/>
              </a:stretch>
            </p:blipFill>
            <p:spPr>
              <a:xfrm>
                <a:off x="3536883" y="1417953"/>
                <a:ext cx="138600" cy="253440"/>
              </a:xfrm>
              <a:prstGeom prst="rect">
                <a:avLst/>
              </a:prstGeom>
            </p:spPr>
          </p:pic>
        </mc:Fallback>
      </mc:AlternateContent>
      <p:grpSp>
        <p:nvGrpSpPr>
          <p:cNvPr id="82" name="Gruppo 81">
            <a:extLst>
              <a:ext uri="{FF2B5EF4-FFF2-40B4-BE49-F238E27FC236}">
                <a16:creationId xmlns:a16="http://schemas.microsoft.com/office/drawing/2014/main" id="{6152087A-0F0A-D9DD-D0FB-F93BD3FF7B3F}"/>
              </a:ext>
            </a:extLst>
          </p:cNvPr>
          <p:cNvGrpSpPr/>
          <p:nvPr/>
        </p:nvGrpSpPr>
        <p:grpSpPr>
          <a:xfrm>
            <a:off x="676323" y="2873073"/>
            <a:ext cx="2235600" cy="1686960"/>
            <a:chOff x="676323" y="2873073"/>
            <a:chExt cx="2235600" cy="1686960"/>
          </a:xfrm>
        </p:grpSpPr>
        <mc:AlternateContent xmlns:mc="http://schemas.openxmlformats.org/markup-compatibility/2006" xmlns:p14="http://schemas.microsoft.com/office/powerpoint/2010/main">
          <mc:Choice Requires="p14">
            <p:contentPart p14:bwMode="auto" r:id="rId72">
              <p14:nvContentPartPr>
                <p14:cNvPr id="68" name="Input penna 67">
                  <a:extLst>
                    <a:ext uri="{FF2B5EF4-FFF2-40B4-BE49-F238E27FC236}">
                      <a16:creationId xmlns:a16="http://schemas.microsoft.com/office/drawing/2014/main" id="{490EA967-2747-A973-C1A1-58850F46A86F}"/>
                    </a:ext>
                  </a:extLst>
                </p14:cNvPr>
                <p14:cNvContentPartPr/>
                <p14:nvPr/>
              </p14:nvContentPartPr>
              <p14:xfrm>
                <a:off x="2103363" y="2873073"/>
                <a:ext cx="255960" cy="334800"/>
              </p14:xfrm>
            </p:contentPart>
          </mc:Choice>
          <mc:Fallback xmlns="">
            <p:pic>
              <p:nvPicPr>
                <p:cNvPr id="68" name="Input penna 67">
                  <a:extLst>
                    <a:ext uri="{FF2B5EF4-FFF2-40B4-BE49-F238E27FC236}">
                      <a16:creationId xmlns:a16="http://schemas.microsoft.com/office/drawing/2014/main" id="{490EA967-2747-A973-C1A1-58850F46A86F}"/>
                    </a:ext>
                  </a:extLst>
                </p:cNvPr>
                <p:cNvPicPr/>
                <p:nvPr/>
              </p:nvPicPr>
              <p:blipFill>
                <a:blip r:embed="rId73"/>
                <a:stretch>
                  <a:fillRect/>
                </a:stretch>
              </p:blipFill>
              <p:spPr>
                <a:xfrm>
                  <a:off x="2097243" y="2866953"/>
                  <a:ext cx="2682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put penna 68">
                  <a:extLst>
                    <a:ext uri="{FF2B5EF4-FFF2-40B4-BE49-F238E27FC236}">
                      <a16:creationId xmlns:a16="http://schemas.microsoft.com/office/drawing/2014/main" id="{64C821B2-68A5-BBC1-537B-9BD0FEF1A5B5}"/>
                    </a:ext>
                  </a:extLst>
                </p14:cNvPr>
                <p14:cNvContentPartPr/>
                <p14:nvPr/>
              </p14:nvContentPartPr>
              <p14:xfrm>
                <a:off x="1947123" y="3315873"/>
                <a:ext cx="135000" cy="249840"/>
              </p14:xfrm>
            </p:contentPart>
          </mc:Choice>
          <mc:Fallback xmlns="">
            <p:pic>
              <p:nvPicPr>
                <p:cNvPr id="69" name="Input penna 68">
                  <a:extLst>
                    <a:ext uri="{FF2B5EF4-FFF2-40B4-BE49-F238E27FC236}">
                      <a16:creationId xmlns:a16="http://schemas.microsoft.com/office/drawing/2014/main" id="{64C821B2-68A5-BBC1-537B-9BD0FEF1A5B5}"/>
                    </a:ext>
                  </a:extLst>
                </p:cNvPr>
                <p:cNvPicPr/>
                <p:nvPr/>
              </p:nvPicPr>
              <p:blipFill>
                <a:blip r:embed="rId75"/>
                <a:stretch>
                  <a:fillRect/>
                </a:stretch>
              </p:blipFill>
              <p:spPr>
                <a:xfrm>
                  <a:off x="1941003" y="3309753"/>
                  <a:ext cx="1472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Input penna 69">
                  <a:extLst>
                    <a:ext uri="{FF2B5EF4-FFF2-40B4-BE49-F238E27FC236}">
                      <a16:creationId xmlns:a16="http://schemas.microsoft.com/office/drawing/2014/main" id="{1670E724-890D-49C5-E3F5-D680B77932D0}"/>
                    </a:ext>
                  </a:extLst>
                </p14:cNvPr>
                <p14:cNvContentPartPr/>
                <p14:nvPr/>
              </p14:nvContentPartPr>
              <p14:xfrm>
                <a:off x="1641483" y="3628353"/>
                <a:ext cx="120960" cy="244080"/>
              </p14:xfrm>
            </p:contentPart>
          </mc:Choice>
          <mc:Fallback xmlns="">
            <p:pic>
              <p:nvPicPr>
                <p:cNvPr id="70" name="Input penna 69">
                  <a:extLst>
                    <a:ext uri="{FF2B5EF4-FFF2-40B4-BE49-F238E27FC236}">
                      <a16:creationId xmlns:a16="http://schemas.microsoft.com/office/drawing/2014/main" id="{1670E724-890D-49C5-E3F5-D680B77932D0}"/>
                    </a:ext>
                  </a:extLst>
                </p:cNvPr>
                <p:cNvPicPr/>
                <p:nvPr/>
              </p:nvPicPr>
              <p:blipFill>
                <a:blip r:embed="rId77"/>
                <a:stretch>
                  <a:fillRect/>
                </a:stretch>
              </p:blipFill>
              <p:spPr>
                <a:xfrm>
                  <a:off x="1635363" y="3622233"/>
                  <a:ext cx="133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1" name="Input penna 70">
                  <a:extLst>
                    <a:ext uri="{FF2B5EF4-FFF2-40B4-BE49-F238E27FC236}">
                      <a16:creationId xmlns:a16="http://schemas.microsoft.com/office/drawing/2014/main" id="{CD850DE1-6BD4-A6DF-F470-45BABE180D56}"/>
                    </a:ext>
                  </a:extLst>
                </p14:cNvPr>
                <p14:cNvContentPartPr/>
                <p14:nvPr/>
              </p14:nvContentPartPr>
              <p14:xfrm>
                <a:off x="1619163" y="3755793"/>
                <a:ext cx="219600" cy="45360"/>
              </p14:xfrm>
            </p:contentPart>
          </mc:Choice>
          <mc:Fallback xmlns="">
            <p:pic>
              <p:nvPicPr>
                <p:cNvPr id="71" name="Input penna 70">
                  <a:extLst>
                    <a:ext uri="{FF2B5EF4-FFF2-40B4-BE49-F238E27FC236}">
                      <a16:creationId xmlns:a16="http://schemas.microsoft.com/office/drawing/2014/main" id="{CD850DE1-6BD4-A6DF-F470-45BABE180D56}"/>
                    </a:ext>
                  </a:extLst>
                </p:cNvPr>
                <p:cNvPicPr/>
                <p:nvPr/>
              </p:nvPicPr>
              <p:blipFill>
                <a:blip r:embed="rId79"/>
                <a:stretch>
                  <a:fillRect/>
                </a:stretch>
              </p:blipFill>
              <p:spPr>
                <a:xfrm>
                  <a:off x="1613043" y="3749673"/>
                  <a:ext cx="231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put penna 72">
                  <a:extLst>
                    <a:ext uri="{FF2B5EF4-FFF2-40B4-BE49-F238E27FC236}">
                      <a16:creationId xmlns:a16="http://schemas.microsoft.com/office/drawing/2014/main" id="{DE950620-84F8-3844-16C8-A74C8F1AD7C0}"/>
                    </a:ext>
                  </a:extLst>
                </p14:cNvPr>
                <p14:cNvContentPartPr/>
                <p14:nvPr/>
              </p14:nvContentPartPr>
              <p14:xfrm>
                <a:off x="2545083" y="3284193"/>
                <a:ext cx="366840" cy="259920"/>
              </p14:xfrm>
            </p:contentPart>
          </mc:Choice>
          <mc:Fallback xmlns="">
            <p:pic>
              <p:nvPicPr>
                <p:cNvPr id="73" name="Input penna 72">
                  <a:extLst>
                    <a:ext uri="{FF2B5EF4-FFF2-40B4-BE49-F238E27FC236}">
                      <a16:creationId xmlns:a16="http://schemas.microsoft.com/office/drawing/2014/main" id="{DE950620-84F8-3844-16C8-A74C8F1AD7C0}"/>
                    </a:ext>
                  </a:extLst>
                </p:cNvPr>
                <p:cNvPicPr/>
                <p:nvPr/>
              </p:nvPicPr>
              <p:blipFill>
                <a:blip r:embed="rId81"/>
                <a:stretch>
                  <a:fillRect/>
                </a:stretch>
              </p:blipFill>
              <p:spPr>
                <a:xfrm>
                  <a:off x="2538963" y="3278073"/>
                  <a:ext cx="379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Input penna 75">
                  <a:extLst>
                    <a:ext uri="{FF2B5EF4-FFF2-40B4-BE49-F238E27FC236}">
                      <a16:creationId xmlns:a16="http://schemas.microsoft.com/office/drawing/2014/main" id="{BE040315-0353-8E19-F123-C10D89F852B3}"/>
                    </a:ext>
                  </a:extLst>
                </p14:cNvPr>
                <p14:cNvContentPartPr/>
                <p14:nvPr/>
              </p14:nvContentPartPr>
              <p14:xfrm>
                <a:off x="1174923" y="3978993"/>
                <a:ext cx="276840" cy="263520"/>
              </p14:xfrm>
            </p:contentPart>
          </mc:Choice>
          <mc:Fallback xmlns="">
            <p:pic>
              <p:nvPicPr>
                <p:cNvPr id="76" name="Input penna 75">
                  <a:extLst>
                    <a:ext uri="{FF2B5EF4-FFF2-40B4-BE49-F238E27FC236}">
                      <a16:creationId xmlns:a16="http://schemas.microsoft.com/office/drawing/2014/main" id="{BE040315-0353-8E19-F123-C10D89F852B3}"/>
                    </a:ext>
                  </a:extLst>
                </p:cNvPr>
                <p:cNvPicPr/>
                <p:nvPr/>
              </p:nvPicPr>
              <p:blipFill>
                <a:blip r:embed="rId83"/>
                <a:stretch>
                  <a:fillRect/>
                </a:stretch>
              </p:blipFill>
              <p:spPr>
                <a:xfrm>
                  <a:off x="1168803" y="3972873"/>
                  <a:ext cx="289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Input penna 76">
                  <a:extLst>
                    <a:ext uri="{FF2B5EF4-FFF2-40B4-BE49-F238E27FC236}">
                      <a16:creationId xmlns:a16="http://schemas.microsoft.com/office/drawing/2014/main" id="{28F8A1EE-837E-9488-EFBF-B80508439548}"/>
                    </a:ext>
                  </a:extLst>
                </p14:cNvPr>
                <p14:cNvContentPartPr/>
                <p14:nvPr/>
              </p14:nvContentPartPr>
              <p14:xfrm>
                <a:off x="676323" y="4395513"/>
                <a:ext cx="6840" cy="164520"/>
              </p14:xfrm>
            </p:contentPart>
          </mc:Choice>
          <mc:Fallback xmlns="">
            <p:pic>
              <p:nvPicPr>
                <p:cNvPr id="77" name="Input penna 76">
                  <a:extLst>
                    <a:ext uri="{FF2B5EF4-FFF2-40B4-BE49-F238E27FC236}">
                      <a16:creationId xmlns:a16="http://schemas.microsoft.com/office/drawing/2014/main" id="{28F8A1EE-837E-9488-EFBF-B80508439548}"/>
                    </a:ext>
                  </a:extLst>
                </p:cNvPr>
                <p:cNvPicPr/>
                <p:nvPr/>
              </p:nvPicPr>
              <p:blipFill>
                <a:blip r:embed="rId85"/>
                <a:stretch>
                  <a:fillRect/>
                </a:stretch>
              </p:blipFill>
              <p:spPr>
                <a:xfrm>
                  <a:off x="670203" y="4389393"/>
                  <a:ext cx="19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8" name="Input penna 77">
                  <a:extLst>
                    <a:ext uri="{FF2B5EF4-FFF2-40B4-BE49-F238E27FC236}">
                      <a16:creationId xmlns:a16="http://schemas.microsoft.com/office/drawing/2014/main" id="{5E230457-5BA1-F589-3B63-CF8144E2BA4C}"/>
                    </a:ext>
                  </a:extLst>
                </p14:cNvPr>
                <p14:cNvContentPartPr/>
                <p14:nvPr/>
              </p14:nvContentPartPr>
              <p14:xfrm>
                <a:off x="860283" y="4384353"/>
                <a:ext cx="131400" cy="167400"/>
              </p14:xfrm>
            </p:contentPart>
          </mc:Choice>
          <mc:Fallback xmlns="">
            <p:pic>
              <p:nvPicPr>
                <p:cNvPr id="78" name="Input penna 77">
                  <a:extLst>
                    <a:ext uri="{FF2B5EF4-FFF2-40B4-BE49-F238E27FC236}">
                      <a16:creationId xmlns:a16="http://schemas.microsoft.com/office/drawing/2014/main" id="{5E230457-5BA1-F589-3B63-CF8144E2BA4C}"/>
                    </a:ext>
                  </a:extLst>
                </p:cNvPr>
                <p:cNvPicPr/>
                <p:nvPr/>
              </p:nvPicPr>
              <p:blipFill>
                <a:blip r:embed="rId87"/>
                <a:stretch>
                  <a:fillRect/>
                </a:stretch>
              </p:blipFill>
              <p:spPr>
                <a:xfrm>
                  <a:off x="854163" y="4378233"/>
                  <a:ext cx="143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put penna 79">
                  <a:extLst>
                    <a:ext uri="{FF2B5EF4-FFF2-40B4-BE49-F238E27FC236}">
                      <a16:creationId xmlns:a16="http://schemas.microsoft.com/office/drawing/2014/main" id="{E62CE4BC-5BBF-EADD-2F85-08EB2CF352DE}"/>
                    </a:ext>
                  </a:extLst>
                </p14:cNvPr>
                <p14:cNvContentPartPr/>
                <p14:nvPr/>
              </p14:nvContentPartPr>
              <p14:xfrm>
                <a:off x="1950003" y="3910953"/>
                <a:ext cx="190440" cy="197640"/>
              </p14:xfrm>
            </p:contentPart>
          </mc:Choice>
          <mc:Fallback xmlns="">
            <p:pic>
              <p:nvPicPr>
                <p:cNvPr id="80" name="Input penna 79">
                  <a:extLst>
                    <a:ext uri="{FF2B5EF4-FFF2-40B4-BE49-F238E27FC236}">
                      <a16:creationId xmlns:a16="http://schemas.microsoft.com/office/drawing/2014/main" id="{E62CE4BC-5BBF-EADD-2F85-08EB2CF352DE}"/>
                    </a:ext>
                  </a:extLst>
                </p:cNvPr>
                <p:cNvPicPr/>
                <p:nvPr/>
              </p:nvPicPr>
              <p:blipFill>
                <a:blip r:embed="rId89"/>
                <a:stretch>
                  <a:fillRect/>
                </a:stretch>
              </p:blipFill>
              <p:spPr>
                <a:xfrm>
                  <a:off x="1943883" y="3904833"/>
                  <a:ext cx="202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put penna 80">
                  <a:extLst>
                    <a:ext uri="{FF2B5EF4-FFF2-40B4-BE49-F238E27FC236}">
                      <a16:creationId xmlns:a16="http://schemas.microsoft.com/office/drawing/2014/main" id="{1125E5DC-24AF-BC2B-B0C3-89168704331A}"/>
                    </a:ext>
                  </a:extLst>
                </p14:cNvPr>
                <p14:cNvContentPartPr/>
                <p14:nvPr/>
              </p14:nvContentPartPr>
              <p14:xfrm>
                <a:off x="2171043" y="4159353"/>
                <a:ext cx="218520" cy="279360"/>
              </p14:xfrm>
            </p:contentPart>
          </mc:Choice>
          <mc:Fallback xmlns="">
            <p:pic>
              <p:nvPicPr>
                <p:cNvPr id="81" name="Input penna 80">
                  <a:extLst>
                    <a:ext uri="{FF2B5EF4-FFF2-40B4-BE49-F238E27FC236}">
                      <a16:creationId xmlns:a16="http://schemas.microsoft.com/office/drawing/2014/main" id="{1125E5DC-24AF-BC2B-B0C3-89168704331A}"/>
                    </a:ext>
                  </a:extLst>
                </p:cNvPr>
                <p:cNvPicPr/>
                <p:nvPr/>
              </p:nvPicPr>
              <p:blipFill>
                <a:blip r:embed="rId91"/>
                <a:stretch>
                  <a:fillRect/>
                </a:stretch>
              </p:blipFill>
              <p:spPr>
                <a:xfrm>
                  <a:off x="2164923" y="4153233"/>
                  <a:ext cx="230760" cy="291600"/>
                </a:xfrm>
                <a:prstGeom prst="rect">
                  <a:avLst/>
                </a:prstGeom>
              </p:spPr>
            </p:pic>
          </mc:Fallback>
        </mc:AlternateContent>
      </p:grpSp>
      <p:grpSp>
        <p:nvGrpSpPr>
          <p:cNvPr id="92" name="Gruppo 91">
            <a:extLst>
              <a:ext uri="{FF2B5EF4-FFF2-40B4-BE49-F238E27FC236}">
                <a16:creationId xmlns:a16="http://schemas.microsoft.com/office/drawing/2014/main" id="{C574B366-A4E8-9669-444B-BFD53745D609}"/>
              </a:ext>
            </a:extLst>
          </p:cNvPr>
          <p:cNvGrpSpPr/>
          <p:nvPr/>
        </p:nvGrpSpPr>
        <p:grpSpPr>
          <a:xfrm>
            <a:off x="3822723" y="3910953"/>
            <a:ext cx="606240" cy="450360"/>
            <a:chOff x="3822723" y="3910953"/>
            <a:chExt cx="606240" cy="450360"/>
          </a:xfrm>
        </p:grpSpPr>
        <mc:AlternateContent xmlns:mc="http://schemas.openxmlformats.org/markup-compatibility/2006" xmlns:p14="http://schemas.microsoft.com/office/powerpoint/2010/main">
          <mc:Choice Requires="p14">
            <p:contentPart p14:bwMode="auto" r:id="rId92">
              <p14:nvContentPartPr>
                <p14:cNvPr id="86" name="Input penna 85">
                  <a:extLst>
                    <a:ext uri="{FF2B5EF4-FFF2-40B4-BE49-F238E27FC236}">
                      <a16:creationId xmlns:a16="http://schemas.microsoft.com/office/drawing/2014/main" id="{642E2D3C-86AF-97FA-2207-956272F7E355}"/>
                    </a:ext>
                  </a:extLst>
                </p14:cNvPr>
                <p14:cNvContentPartPr/>
                <p14:nvPr/>
              </p14:nvContentPartPr>
              <p14:xfrm>
                <a:off x="3822723" y="3910953"/>
                <a:ext cx="269640" cy="178920"/>
              </p14:xfrm>
            </p:contentPart>
          </mc:Choice>
          <mc:Fallback xmlns="">
            <p:pic>
              <p:nvPicPr>
                <p:cNvPr id="86" name="Input penna 85">
                  <a:extLst>
                    <a:ext uri="{FF2B5EF4-FFF2-40B4-BE49-F238E27FC236}">
                      <a16:creationId xmlns:a16="http://schemas.microsoft.com/office/drawing/2014/main" id="{642E2D3C-86AF-97FA-2207-956272F7E355}"/>
                    </a:ext>
                  </a:extLst>
                </p:cNvPr>
                <p:cNvPicPr/>
                <p:nvPr/>
              </p:nvPicPr>
              <p:blipFill>
                <a:blip r:embed="rId93"/>
                <a:stretch>
                  <a:fillRect/>
                </a:stretch>
              </p:blipFill>
              <p:spPr>
                <a:xfrm>
                  <a:off x="3816603" y="3904833"/>
                  <a:ext cx="281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put penna 86">
                  <a:extLst>
                    <a:ext uri="{FF2B5EF4-FFF2-40B4-BE49-F238E27FC236}">
                      <a16:creationId xmlns:a16="http://schemas.microsoft.com/office/drawing/2014/main" id="{0724D5D8-D776-682B-E0B2-6D53227412D9}"/>
                    </a:ext>
                  </a:extLst>
                </p14:cNvPr>
                <p14:cNvContentPartPr/>
                <p14:nvPr/>
              </p14:nvContentPartPr>
              <p14:xfrm>
                <a:off x="4197123" y="4186353"/>
                <a:ext cx="18720" cy="156960"/>
              </p14:xfrm>
            </p:contentPart>
          </mc:Choice>
          <mc:Fallback xmlns="">
            <p:pic>
              <p:nvPicPr>
                <p:cNvPr id="87" name="Input penna 86">
                  <a:extLst>
                    <a:ext uri="{FF2B5EF4-FFF2-40B4-BE49-F238E27FC236}">
                      <a16:creationId xmlns:a16="http://schemas.microsoft.com/office/drawing/2014/main" id="{0724D5D8-D776-682B-E0B2-6D53227412D9}"/>
                    </a:ext>
                  </a:extLst>
                </p:cNvPr>
                <p:cNvPicPr/>
                <p:nvPr/>
              </p:nvPicPr>
              <p:blipFill>
                <a:blip r:embed="rId95"/>
                <a:stretch>
                  <a:fillRect/>
                </a:stretch>
              </p:blipFill>
              <p:spPr>
                <a:xfrm>
                  <a:off x="4191003" y="4180233"/>
                  <a:ext cx="30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put penna 87">
                  <a:extLst>
                    <a:ext uri="{FF2B5EF4-FFF2-40B4-BE49-F238E27FC236}">
                      <a16:creationId xmlns:a16="http://schemas.microsoft.com/office/drawing/2014/main" id="{75DFBE50-3C9D-71FF-1BD4-1C0CD8130525}"/>
                    </a:ext>
                  </a:extLst>
                </p14:cNvPr>
                <p14:cNvContentPartPr/>
                <p14:nvPr/>
              </p14:nvContentPartPr>
              <p14:xfrm>
                <a:off x="4394763" y="4207953"/>
                <a:ext cx="34200" cy="153360"/>
              </p14:xfrm>
            </p:contentPart>
          </mc:Choice>
          <mc:Fallback xmlns="">
            <p:pic>
              <p:nvPicPr>
                <p:cNvPr id="88" name="Input penna 87">
                  <a:extLst>
                    <a:ext uri="{FF2B5EF4-FFF2-40B4-BE49-F238E27FC236}">
                      <a16:creationId xmlns:a16="http://schemas.microsoft.com/office/drawing/2014/main" id="{75DFBE50-3C9D-71FF-1BD4-1C0CD8130525}"/>
                    </a:ext>
                  </a:extLst>
                </p:cNvPr>
                <p:cNvPicPr/>
                <p:nvPr/>
              </p:nvPicPr>
              <p:blipFill>
                <a:blip r:embed="rId97"/>
                <a:stretch>
                  <a:fillRect/>
                </a:stretch>
              </p:blipFill>
              <p:spPr>
                <a:xfrm>
                  <a:off x="4388643" y="4201833"/>
                  <a:ext cx="464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90" name="Input penna 89">
                <a:extLst>
                  <a:ext uri="{FF2B5EF4-FFF2-40B4-BE49-F238E27FC236}">
                    <a16:creationId xmlns:a16="http://schemas.microsoft.com/office/drawing/2014/main" id="{8273C6BA-38DC-4B93-C839-4C77C8BCD45A}"/>
                  </a:ext>
                </a:extLst>
              </p14:cNvPr>
              <p14:cNvContentPartPr/>
              <p14:nvPr/>
            </p14:nvContentPartPr>
            <p14:xfrm>
              <a:off x="2830563" y="4913553"/>
              <a:ext cx="133560" cy="309600"/>
            </p14:xfrm>
          </p:contentPart>
        </mc:Choice>
        <mc:Fallback xmlns="">
          <p:pic>
            <p:nvPicPr>
              <p:cNvPr id="90" name="Input penna 89">
                <a:extLst>
                  <a:ext uri="{FF2B5EF4-FFF2-40B4-BE49-F238E27FC236}">
                    <a16:creationId xmlns:a16="http://schemas.microsoft.com/office/drawing/2014/main" id="{8273C6BA-38DC-4B93-C839-4C77C8BCD45A}"/>
                  </a:ext>
                </a:extLst>
              </p:cNvPr>
              <p:cNvPicPr/>
              <p:nvPr/>
            </p:nvPicPr>
            <p:blipFill>
              <a:blip r:embed="rId99"/>
              <a:stretch>
                <a:fillRect/>
              </a:stretch>
            </p:blipFill>
            <p:spPr>
              <a:xfrm>
                <a:off x="2824443" y="4907433"/>
                <a:ext cx="1458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9" name="Input penna 98">
                <a:extLst>
                  <a:ext uri="{FF2B5EF4-FFF2-40B4-BE49-F238E27FC236}">
                    <a16:creationId xmlns:a16="http://schemas.microsoft.com/office/drawing/2014/main" id="{80F547AB-AD6E-E1FE-43A9-D0750CE62E46}"/>
                  </a:ext>
                </a:extLst>
              </p14:cNvPr>
              <p14:cNvContentPartPr/>
              <p14:nvPr/>
            </p14:nvContentPartPr>
            <p14:xfrm>
              <a:off x="472923" y="4764513"/>
              <a:ext cx="150480" cy="254880"/>
            </p14:xfrm>
          </p:contentPart>
        </mc:Choice>
        <mc:Fallback xmlns="">
          <p:pic>
            <p:nvPicPr>
              <p:cNvPr id="99" name="Input penna 98">
                <a:extLst>
                  <a:ext uri="{FF2B5EF4-FFF2-40B4-BE49-F238E27FC236}">
                    <a16:creationId xmlns:a16="http://schemas.microsoft.com/office/drawing/2014/main" id="{80F547AB-AD6E-E1FE-43A9-D0750CE62E46}"/>
                  </a:ext>
                </a:extLst>
              </p:cNvPr>
              <p:cNvPicPr/>
              <p:nvPr/>
            </p:nvPicPr>
            <p:blipFill>
              <a:blip r:embed="rId101"/>
              <a:stretch>
                <a:fillRect/>
              </a:stretch>
            </p:blipFill>
            <p:spPr>
              <a:xfrm>
                <a:off x="466803" y="4758393"/>
                <a:ext cx="162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0" name="Input penna 99">
                <a:extLst>
                  <a:ext uri="{FF2B5EF4-FFF2-40B4-BE49-F238E27FC236}">
                    <a16:creationId xmlns:a16="http://schemas.microsoft.com/office/drawing/2014/main" id="{7215F0D9-63AD-D452-EE86-566EFB70416D}"/>
                  </a:ext>
                </a:extLst>
              </p14:cNvPr>
              <p14:cNvContentPartPr/>
              <p14:nvPr/>
            </p14:nvContentPartPr>
            <p14:xfrm>
              <a:off x="264483" y="5132793"/>
              <a:ext cx="131040" cy="299160"/>
            </p14:xfrm>
          </p:contentPart>
        </mc:Choice>
        <mc:Fallback xmlns="">
          <p:pic>
            <p:nvPicPr>
              <p:cNvPr id="100" name="Input penna 99">
                <a:extLst>
                  <a:ext uri="{FF2B5EF4-FFF2-40B4-BE49-F238E27FC236}">
                    <a16:creationId xmlns:a16="http://schemas.microsoft.com/office/drawing/2014/main" id="{7215F0D9-63AD-D452-EE86-566EFB70416D}"/>
                  </a:ext>
                </a:extLst>
              </p:cNvPr>
              <p:cNvPicPr/>
              <p:nvPr/>
            </p:nvPicPr>
            <p:blipFill>
              <a:blip r:embed="rId103"/>
              <a:stretch>
                <a:fillRect/>
              </a:stretch>
            </p:blipFill>
            <p:spPr>
              <a:xfrm>
                <a:off x="258363" y="5126673"/>
                <a:ext cx="1432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1" name="Input penna 100">
                <a:extLst>
                  <a:ext uri="{FF2B5EF4-FFF2-40B4-BE49-F238E27FC236}">
                    <a16:creationId xmlns:a16="http://schemas.microsoft.com/office/drawing/2014/main" id="{7CD15C3B-55E8-7AE8-BC4C-3722E784E561}"/>
                  </a:ext>
                </a:extLst>
              </p14:cNvPr>
              <p14:cNvContentPartPr/>
              <p14:nvPr/>
            </p14:nvContentPartPr>
            <p14:xfrm>
              <a:off x="903123" y="4770273"/>
              <a:ext cx="131400" cy="254880"/>
            </p14:xfrm>
          </p:contentPart>
        </mc:Choice>
        <mc:Fallback xmlns="">
          <p:pic>
            <p:nvPicPr>
              <p:cNvPr id="101" name="Input penna 100">
                <a:extLst>
                  <a:ext uri="{FF2B5EF4-FFF2-40B4-BE49-F238E27FC236}">
                    <a16:creationId xmlns:a16="http://schemas.microsoft.com/office/drawing/2014/main" id="{7CD15C3B-55E8-7AE8-BC4C-3722E784E561}"/>
                  </a:ext>
                </a:extLst>
              </p:cNvPr>
              <p:cNvPicPr/>
              <p:nvPr/>
            </p:nvPicPr>
            <p:blipFill>
              <a:blip r:embed="rId105"/>
              <a:stretch>
                <a:fillRect/>
              </a:stretch>
            </p:blipFill>
            <p:spPr>
              <a:xfrm>
                <a:off x="897003" y="4764153"/>
                <a:ext cx="143640" cy="267120"/>
              </a:xfrm>
              <a:prstGeom prst="rect">
                <a:avLst/>
              </a:prstGeom>
            </p:spPr>
          </p:pic>
        </mc:Fallback>
      </mc:AlternateContent>
      <p:grpSp>
        <p:nvGrpSpPr>
          <p:cNvPr id="104" name="Gruppo 103">
            <a:extLst>
              <a:ext uri="{FF2B5EF4-FFF2-40B4-BE49-F238E27FC236}">
                <a16:creationId xmlns:a16="http://schemas.microsoft.com/office/drawing/2014/main" id="{5B06766A-3348-FF9F-BD16-32D42FE00790}"/>
              </a:ext>
            </a:extLst>
          </p:cNvPr>
          <p:cNvGrpSpPr/>
          <p:nvPr/>
        </p:nvGrpSpPr>
        <p:grpSpPr>
          <a:xfrm>
            <a:off x="981243" y="5210553"/>
            <a:ext cx="282960" cy="197640"/>
            <a:chOff x="981243" y="5210553"/>
            <a:chExt cx="282960" cy="197640"/>
          </a:xfrm>
        </p:grpSpPr>
        <mc:AlternateContent xmlns:mc="http://schemas.openxmlformats.org/markup-compatibility/2006" xmlns:p14="http://schemas.microsoft.com/office/powerpoint/2010/main">
          <mc:Choice Requires="p14">
            <p:contentPart p14:bwMode="auto" r:id="rId106">
              <p14:nvContentPartPr>
                <p14:cNvPr id="102" name="Input penna 101">
                  <a:extLst>
                    <a:ext uri="{FF2B5EF4-FFF2-40B4-BE49-F238E27FC236}">
                      <a16:creationId xmlns:a16="http://schemas.microsoft.com/office/drawing/2014/main" id="{2301D858-3941-061C-223C-7B8EDE4C06E5}"/>
                    </a:ext>
                  </a:extLst>
                </p14:cNvPr>
                <p14:cNvContentPartPr/>
                <p14:nvPr/>
              </p14:nvContentPartPr>
              <p14:xfrm>
                <a:off x="981243" y="5210553"/>
                <a:ext cx="11520" cy="197640"/>
              </p14:xfrm>
            </p:contentPart>
          </mc:Choice>
          <mc:Fallback xmlns="">
            <p:pic>
              <p:nvPicPr>
                <p:cNvPr id="102" name="Input penna 101">
                  <a:extLst>
                    <a:ext uri="{FF2B5EF4-FFF2-40B4-BE49-F238E27FC236}">
                      <a16:creationId xmlns:a16="http://schemas.microsoft.com/office/drawing/2014/main" id="{2301D858-3941-061C-223C-7B8EDE4C06E5}"/>
                    </a:ext>
                  </a:extLst>
                </p:cNvPr>
                <p:cNvPicPr/>
                <p:nvPr/>
              </p:nvPicPr>
              <p:blipFill>
                <a:blip r:embed="rId107"/>
                <a:stretch>
                  <a:fillRect/>
                </a:stretch>
              </p:blipFill>
              <p:spPr>
                <a:xfrm>
                  <a:off x="975123" y="5204433"/>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3" name="Input penna 102">
                  <a:extLst>
                    <a:ext uri="{FF2B5EF4-FFF2-40B4-BE49-F238E27FC236}">
                      <a16:creationId xmlns:a16="http://schemas.microsoft.com/office/drawing/2014/main" id="{8980EC3B-CCAF-2B92-0D5A-F17AF05C2DFE}"/>
                    </a:ext>
                  </a:extLst>
                </p14:cNvPr>
                <p14:cNvContentPartPr/>
                <p14:nvPr/>
              </p14:nvContentPartPr>
              <p14:xfrm>
                <a:off x="1102203" y="5244033"/>
                <a:ext cx="162000" cy="142920"/>
              </p14:xfrm>
            </p:contentPart>
          </mc:Choice>
          <mc:Fallback xmlns="">
            <p:pic>
              <p:nvPicPr>
                <p:cNvPr id="103" name="Input penna 102">
                  <a:extLst>
                    <a:ext uri="{FF2B5EF4-FFF2-40B4-BE49-F238E27FC236}">
                      <a16:creationId xmlns:a16="http://schemas.microsoft.com/office/drawing/2014/main" id="{8980EC3B-CCAF-2B92-0D5A-F17AF05C2DFE}"/>
                    </a:ext>
                  </a:extLst>
                </p:cNvPr>
                <p:cNvPicPr/>
                <p:nvPr/>
              </p:nvPicPr>
              <p:blipFill>
                <a:blip r:embed="rId109"/>
                <a:stretch>
                  <a:fillRect/>
                </a:stretch>
              </p:blipFill>
              <p:spPr>
                <a:xfrm>
                  <a:off x="1096083" y="5237913"/>
                  <a:ext cx="174240" cy="155160"/>
                </a:xfrm>
                <a:prstGeom prst="rect">
                  <a:avLst/>
                </a:prstGeom>
              </p:spPr>
            </p:pic>
          </mc:Fallback>
        </mc:AlternateContent>
      </p:grpSp>
      <p:grpSp>
        <p:nvGrpSpPr>
          <p:cNvPr id="110" name="Gruppo 109">
            <a:extLst>
              <a:ext uri="{FF2B5EF4-FFF2-40B4-BE49-F238E27FC236}">
                <a16:creationId xmlns:a16="http://schemas.microsoft.com/office/drawing/2014/main" id="{C65BFF67-F536-D8B5-938C-9F0AD27A1BEC}"/>
              </a:ext>
            </a:extLst>
          </p:cNvPr>
          <p:cNvGrpSpPr/>
          <p:nvPr/>
        </p:nvGrpSpPr>
        <p:grpSpPr>
          <a:xfrm>
            <a:off x="1669203" y="4571913"/>
            <a:ext cx="865080" cy="902520"/>
            <a:chOff x="1669203" y="4571913"/>
            <a:chExt cx="865080" cy="902520"/>
          </a:xfrm>
        </p:grpSpPr>
        <mc:AlternateContent xmlns:mc="http://schemas.openxmlformats.org/markup-compatibility/2006" xmlns:p14="http://schemas.microsoft.com/office/powerpoint/2010/main">
          <mc:Choice Requires="p14">
            <p:contentPart p14:bwMode="auto" r:id="rId110">
              <p14:nvContentPartPr>
                <p14:cNvPr id="105" name="Input penna 104">
                  <a:extLst>
                    <a:ext uri="{FF2B5EF4-FFF2-40B4-BE49-F238E27FC236}">
                      <a16:creationId xmlns:a16="http://schemas.microsoft.com/office/drawing/2014/main" id="{2DDBE0D3-5CCA-4126-AFD6-F739B69C07A2}"/>
                    </a:ext>
                  </a:extLst>
                </p14:cNvPr>
                <p14:cNvContentPartPr/>
                <p14:nvPr/>
              </p14:nvContentPartPr>
              <p14:xfrm>
                <a:off x="1925163" y="4571913"/>
                <a:ext cx="223560" cy="336960"/>
              </p14:xfrm>
            </p:contentPart>
          </mc:Choice>
          <mc:Fallback xmlns="">
            <p:pic>
              <p:nvPicPr>
                <p:cNvPr id="105" name="Input penna 104">
                  <a:extLst>
                    <a:ext uri="{FF2B5EF4-FFF2-40B4-BE49-F238E27FC236}">
                      <a16:creationId xmlns:a16="http://schemas.microsoft.com/office/drawing/2014/main" id="{2DDBE0D3-5CCA-4126-AFD6-F739B69C07A2}"/>
                    </a:ext>
                  </a:extLst>
                </p:cNvPr>
                <p:cNvPicPr/>
                <p:nvPr/>
              </p:nvPicPr>
              <p:blipFill>
                <a:blip r:embed="rId111"/>
                <a:stretch>
                  <a:fillRect/>
                </a:stretch>
              </p:blipFill>
              <p:spPr>
                <a:xfrm>
                  <a:off x="1919043" y="4565793"/>
                  <a:ext cx="2358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 name="Input penna 105">
                  <a:extLst>
                    <a:ext uri="{FF2B5EF4-FFF2-40B4-BE49-F238E27FC236}">
                      <a16:creationId xmlns:a16="http://schemas.microsoft.com/office/drawing/2014/main" id="{D0A46746-0580-F3FE-7A24-C38C3BEE63A7}"/>
                    </a:ext>
                  </a:extLst>
                </p14:cNvPr>
                <p14:cNvContentPartPr/>
                <p14:nvPr/>
              </p14:nvContentPartPr>
              <p14:xfrm>
                <a:off x="1669203" y="5100753"/>
                <a:ext cx="149400" cy="276120"/>
              </p14:xfrm>
            </p:contentPart>
          </mc:Choice>
          <mc:Fallback xmlns="">
            <p:pic>
              <p:nvPicPr>
                <p:cNvPr id="106" name="Input penna 105">
                  <a:extLst>
                    <a:ext uri="{FF2B5EF4-FFF2-40B4-BE49-F238E27FC236}">
                      <a16:creationId xmlns:a16="http://schemas.microsoft.com/office/drawing/2014/main" id="{D0A46746-0580-F3FE-7A24-C38C3BEE63A7}"/>
                    </a:ext>
                  </a:extLst>
                </p:cNvPr>
                <p:cNvPicPr/>
                <p:nvPr/>
              </p:nvPicPr>
              <p:blipFill>
                <a:blip r:embed="rId113"/>
                <a:stretch>
                  <a:fillRect/>
                </a:stretch>
              </p:blipFill>
              <p:spPr>
                <a:xfrm>
                  <a:off x="1663083" y="5094633"/>
                  <a:ext cx="161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7" name="Input penna 106">
                  <a:extLst>
                    <a:ext uri="{FF2B5EF4-FFF2-40B4-BE49-F238E27FC236}">
                      <a16:creationId xmlns:a16="http://schemas.microsoft.com/office/drawing/2014/main" id="{522C3883-C60F-F7F4-329E-7723971B8AF6}"/>
                    </a:ext>
                  </a:extLst>
                </p14:cNvPr>
                <p14:cNvContentPartPr/>
                <p14:nvPr/>
              </p14:nvContentPartPr>
              <p14:xfrm>
                <a:off x="2313243" y="4631313"/>
                <a:ext cx="150840" cy="446400"/>
              </p14:xfrm>
            </p:contentPart>
          </mc:Choice>
          <mc:Fallback xmlns="">
            <p:pic>
              <p:nvPicPr>
                <p:cNvPr id="107" name="Input penna 106">
                  <a:extLst>
                    <a:ext uri="{FF2B5EF4-FFF2-40B4-BE49-F238E27FC236}">
                      <a16:creationId xmlns:a16="http://schemas.microsoft.com/office/drawing/2014/main" id="{522C3883-C60F-F7F4-329E-7723971B8AF6}"/>
                    </a:ext>
                  </a:extLst>
                </p:cNvPr>
                <p:cNvPicPr/>
                <p:nvPr/>
              </p:nvPicPr>
              <p:blipFill>
                <a:blip r:embed="rId115"/>
                <a:stretch>
                  <a:fillRect/>
                </a:stretch>
              </p:blipFill>
              <p:spPr>
                <a:xfrm>
                  <a:off x="2307123" y="4625193"/>
                  <a:ext cx="1630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8" name="Input penna 107">
                  <a:extLst>
                    <a:ext uri="{FF2B5EF4-FFF2-40B4-BE49-F238E27FC236}">
                      <a16:creationId xmlns:a16="http://schemas.microsoft.com/office/drawing/2014/main" id="{4F3A1272-6C23-B04E-C39D-0CFDF9EC8251}"/>
                    </a:ext>
                  </a:extLst>
                </p14:cNvPr>
                <p14:cNvContentPartPr/>
                <p14:nvPr/>
              </p14:nvContentPartPr>
              <p14:xfrm>
                <a:off x="2370123" y="5184273"/>
                <a:ext cx="119160" cy="138960"/>
              </p14:xfrm>
            </p:contentPart>
          </mc:Choice>
          <mc:Fallback xmlns="">
            <p:pic>
              <p:nvPicPr>
                <p:cNvPr id="108" name="Input penna 107">
                  <a:extLst>
                    <a:ext uri="{FF2B5EF4-FFF2-40B4-BE49-F238E27FC236}">
                      <a16:creationId xmlns:a16="http://schemas.microsoft.com/office/drawing/2014/main" id="{4F3A1272-6C23-B04E-C39D-0CFDF9EC8251}"/>
                    </a:ext>
                  </a:extLst>
                </p:cNvPr>
                <p:cNvPicPr/>
                <p:nvPr/>
              </p:nvPicPr>
              <p:blipFill>
                <a:blip r:embed="rId117"/>
                <a:stretch>
                  <a:fillRect/>
                </a:stretch>
              </p:blipFill>
              <p:spPr>
                <a:xfrm>
                  <a:off x="2364003" y="5178153"/>
                  <a:ext cx="131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9" name="Input penna 108">
                  <a:extLst>
                    <a:ext uri="{FF2B5EF4-FFF2-40B4-BE49-F238E27FC236}">
                      <a16:creationId xmlns:a16="http://schemas.microsoft.com/office/drawing/2014/main" id="{DE6A46D2-F42F-C431-68F5-D9C909292B74}"/>
                    </a:ext>
                  </a:extLst>
                </p14:cNvPr>
                <p14:cNvContentPartPr/>
                <p14:nvPr/>
              </p14:nvContentPartPr>
              <p14:xfrm>
                <a:off x="2510883" y="5309913"/>
                <a:ext cx="23400" cy="164520"/>
              </p14:xfrm>
            </p:contentPart>
          </mc:Choice>
          <mc:Fallback xmlns="">
            <p:pic>
              <p:nvPicPr>
                <p:cNvPr id="109" name="Input penna 108">
                  <a:extLst>
                    <a:ext uri="{FF2B5EF4-FFF2-40B4-BE49-F238E27FC236}">
                      <a16:creationId xmlns:a16="http://schemas.microsoft.com/office/drawing/2014/main" id="{DE6A46D2-F42F-C431-68F5-D9C909292B74}"/>
                    </a:ext>
                  </a:extLst>
                </p:cNvPr>
                <p:cNvPicPr/>
                <p:nvPr/>
              </p:nvPicPr>
              <p:blipFill>
                <a:blip r:embed="rId119"/>
                <a:stretch>
                  <a:fillRect/>
                </a:stretch>
              </p:blipFill>
              <p:spPr>
                <a:xfrm>
                  <a:off x="2504763" y="5303793"/>
                  <a:ext cx="3564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116" name="Input penna 115">
                <a:extLst>
                  <a:ext uri="{FF2B5EF4-FFF2-40B4-BE49-F238E27FC236}">
                    <a16:creationId xmlns:a16="http://schemas.microsoft.com/office/drawing/2014/main" id="{4BBBA39E-E4D5-1701-9071-8BE05C51FA5A}"/>
                  </a:ext>
                </a:extLst>
              </p14:cNvPr>
              <p14:cNvContentPartPr/>
              <p14:nvPr/>
            </p14:nvContentPartPr>
            <p14:xfrm>
              <a:off x="1156563" y="4584153"/>
              <a:ext cx="209880" cy="414000"/>
            </p14:xfrm>
          </p:contentPart>
        </mc:Choice>
        <mc:Fallback xmlns="">
          <p:pic>
            <p:nvPicPr>
              <p:cNvPr id="116" name="Input penna 115">
                <a:extLst>
                  <a:ext uri="{FF2B5EF4-FFF2-40B4-BE49-F238E27FC236}">
                    <a16:creationId xmlns:a16="http://schemas.microsoft.com/office/drawing/2014/main" id="{4BBBA39E-E4D5-1701-9071-8BE05C51FA5A}"/>
                  </a:ext>
                </a:extLst>
              </p:cNvPr>
              <p:cNvPicPr/>
              <p:nvPr/>
            </p:nvPicPr>
            <p:blipFill>
              <a:blip r:embed="rId121"/>
              <a:stretch>
                <a:fillRect/>
              </a:stretch>
            </p:blipFill>
            <p:spPr>
              <a:xfrm>
                <a:off x="1150443" y="4578033"/>
                <a:ext cx="2221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7" name="Input penna 116">
                <a:extLst>
                  <a:ext uri="{FF2B5EF4-FFF2-40B4-BE49-F238E27FC236}">
                    <a16:creationId xmlns:a16="http://schemas.microsoft.com/office/drawing/2014/main" id="{E3022122-6763-234D-2128-15DD625AB560}"/>
                  </a:ext>
                </a:extLst>
              </p14:cNvPr>
              <p14:cNvContentPartPr/>
              <p14:nvPr/>
            </p14:nvContentPartPr>
            <p14:xfrm>
              <a:off x="1222803" y="4946313"/>
              <a:ext cx="155160" cy="111960"/>
            </p14:xfrm>
          </p:contentPart>
        </mc:Choice>
        <mc:Fallback xmlns="">
          <p:pic>
            <p:nvPicPr>
              <p:cNvPr id="117" name="Input penna 116">
                <a:extLst>
                  <a:ext uri="{FF2B5EF4-FFF2-40B4-BE49-F238E27FC236}">
                    <a16:creationId xmlns:a16="http://schemas.microsoft.com/office/drawing/2014/main" id="{E3022122-6763-234D-2128-15DD625AB560}"/>
                  </a:ext>
                </a:extLst>
              </p:cNvPr>
              <p:cNvPicPr/>
              <p:nvPr/>
            </p:nvPicPr>
            <p:blipFill>
              <a:blip r:embed="rId123"/>
              <a:stretch>
                <a:fillRect/>
              </a:stretch>
            </p:blipFill>
            <p:spPr>
              <a:xfrm>
                <a:off x="1216683" y="4940193"/>
                <a:ext cx="1674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8" name="Input penna 117">
                <a:extLst>
                  <a:ext uri="{FF2B5EF4-FFF2-40B4-BE49-F238E27FC236}">
                    <a16:creationId xmlns:a16="http://schemas.microsoft.com/office/drawing/2014/main" id="{5BEB0513-13CB-4FA7-1BDC-DDCCE214CEF4}"/>
                  </a:ext>
                </a:extLst>
              </p14:cNvPr>
              <p14:cNvContentPartPr/>
              <p14:nvPr/>
            </p14:nvContentPartPr>
            <p14:xfrm>
              <a:off x="870003" y="4716633"/>
              <a:ext cx="144000" cy="384840"/>
            </p14:xfrm>
          </p:contentPart>
        </mc:Choice>
        <mc:Fallback xmlns="">
          <p:pic>
            <p:nvPicPr>
              <p:cNvPr id="118" name="Input penna 117">
                <a:extLst>
                  <a:ext uri="{FF2B5EF4-FFF2-40B4-BE49-F238E27FC236}">
                    <a16:creationId xmlns:a16="http://schemas.microsoft.com/office/drawing/2014/main" id="{5BEB0513-13CB-4FA7-1BDC-DDCCE214CEF4}"/>
                  </a:ext>
                </a:extLst>
              </p:cNvPr>
              <p:cNvPicPr/>
              <p:nvPr/>
            </p:nvPicPr>
            <p:blipFill>
              <a:blip r:embed="rId125"/>
              <a:stretch>
                <a:fillRect/>
              </a:stretch>
            </p:blipFill>
            <p:spPr>
              <a:xfrm>
                <a:off x="863883" y="4710513"/>
                <a:ext cx="1562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9" name="Input penna 118">
                <a:extLst>
                  <a:ext uri="{FF2B5EF4-FFF2-40B4-BE49-F238E27FC236}">
                    <a16:creationId xmlns:a16="http://schemas.microsoft.com/office/drawing/2014/main" id="{A7C15CB1-C022-4F8F-7DC6-DC037897C18F}"/>
                  </a:ext>
                </a:extLst>
              </p14:cNvPr>
              <p14:cNvContentPartPr/>
              <p14:nvPr/>
            </p14:nvContentPartPr>
            <p14:xfrm>
              <a:off x="903123" y="4614393"/>
              <a:ext cx="133920" cy="110160"/>
            </p14:xfrm>
          </p:contentPart>
        </mc:Choice>
        <mc:Fallback xmlns="">
          <p:pic>
            <p:nvPicPr>
              <p:cNvPr id="119" name="Input penna 118">
                <a:extLst>
                  <a:ext uri="{FF2B5EF4-FFF2-40B4-BE49-F238E27FC236}">
                    <a16:creationId xmlns:a16="http://schemas.microsoft.com/office/drawing/2014/main" id="{A7C15CB1-C022-4F8F-7DC6-DC037897C18F}"/>
                  </a:ext>
                </a:extLst>
              </p:cNvPr>
              <p:cNvPicPr/>
              <p:nvPr/>
            </p:nvPicPr>
            <p:blipFill>
              <a:blip r:embed="rId127"/>
              <a:stretch>
                <a:fillRect/>
              </a:stretch>
            </p:blipFill>
            <p:spPr>
              <a:xfrm>
                <a:off x="897003" y="4608273"/>
                <a:ext cx="146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1" name="Input penna 110">
                <a:extLst>
                  <a:ext uri="{FF2B5EF4-FFF2-40B4-BE49-F238E27FC236}">
                    <a16:creationId xmlns:a16="http://schemas.microsoft.com/office/drawing/2014/main" id="{EC806342-A846-DD72-73F8-7FFC643E62D1}"/>
                  </a:ext>
                </a:extLst>
              </p14:cNvPr>
              <p14:cNvContentPartPr/>
              <p14:nvPr/>
            </p14:nvContentPartPr>
            <p14:xfrm>
              <a:off x="1510803" y="3514953"/>
              <a:ext cx="372600" cy="419400"/>
            </p14:xfrm>
          </p:contentPart>
        </mc:Choice>
        <mc:Fallback xmlns="">
          <p:pic>
            <p:nvPicPr>
              <p:cNvPr id="111" name="Input penna 110">
                <a:extLst>
                  <a:ext uri="{FF2B5EF4-FFF2-40B4-BE49-F238E27FC236}">
                    <a16:creationId xmlns:a16="http://schemas.microsoft.com/office/drawing/2014/main" id="{EC806342-A846-DD72-73F8-7FFC643E62D1}"/>
                  </a:ext>
                </a:extLst>
              </p:cNvPr>
              <p:cNvPicPr/>
              <p:nvPr/>
            </p:nvPicPr>
            <p:blipFill>
              <a:blip r:embed="rId129"/>
              <a:stretch>
                <a:fillRect/>
              </a:stretch>
            </p:blipFill>
            <p:spPr>
              <a:xfrm>
                <a:off x="1504683" y="3508833"/>
                <a:ext cx="3848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2" name="Input penna 111">
                <a:extLst>
                  <a:ext uri="{FF2B5EF4-FFF2-40B4-BE49-F238E27FC236}">
                    <a16:creationId xmlns:a16="http://schemas.microsoft.com/office/drawing/2014/main" id="{E3B73F93-A446-9BC4-C86C-87357595B606}"/>
                  </a:ext>
                </a:extLst>
              </p14:cNvPr>
              <p14:cNvContentPartPr/>
              <p14:nvPr/>
            </p14:nvContentPartPr>
            <p14:xfrm>
              <a:off x="1024083" y="3656433"/>
              <a:ext cx="457560" cy="407160"/>
            </p14:xfrm>
          </p:contentPart>
        </mc:Choice>
        <mc:Fallback xmlns="">
          <p:pic>
            <p:nvPicPr>
              <p:cNvPr id="112" name="Input penna 111">
                <a:extLst>
                  <a:ext uri="{FF2B5EF4-FFF2-40B4-BE49-F238E27FC236}">
                    <a16:creationId xmlns:a16="http://schemas.microsoft.com/office/drawing/2014/main" id="{E3B73F93-A446-9BC4-C86C-87357595B606}"/>
                  </a:ext>
                </a:extLst>
              </p:cNvPr>
              <p:cNvPicPr/>
              <p:nvPr/>
            </p:nvPicPr>
            <p:blipFill>
              <a:blip r:embed="rId131"/>
              <a:stretch>
                <a:fillRect/>
              </a:stretch>
            </p:blipFill>
            <p:spPr>
              <a:xfrm>
                <a:off x="1017963" y="3650313"/>
                <a:ext cx="4698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3" name="Input penna 112">
                <a:extLst>
                  <a:ext uri="{FF2B5EF4-FFF2-40B4-BE49-F238E27FC236}">
                    <a16:creationId xmlns:a16="http://schemas.microsoft.com/office/drawing/2014/main" id="{18DB2703-AD9D-85D5-1749-52402E3D06E8}"/>
                  </a:ext>
                </a:extLst>
              </p14:cNvPr>
              <p14:cNvContentPartPr/>
              <p14:nvPr/>
            </p14:nvContentPartPr>
            <p14:xfrm>
              <a:off x="914283" y="4043073"/>
              <a:ext cx="213120" cy="195480"/>
            </p14:xfrm>
          </p:contentPart>
        </mc:Choice>
        <mc:Fallback xmlns="">
          <p:pic>
            <p:nvPicPr>
              <p:cNvPr id="113" name="Input penna 112">
                <a:extLst>
                  <a:ext uri="{FF2B5EF4-FFF2-40B4-BE49-F238E27FC236}">
                    <a16:creationId xmlns:a16="http://schemas.microsoft.com/office/drawing/2014/main" id="{18DB2703-AD9D-85D5-1749-52402E3D06E8}"/>
                  </a:ext>
                </a:extLst>
              </p:cNvPr>
              <p:cNvPicPr/>
              <p:nvPr/>
            </p:nvPicPr>
            <p:blipFill>
              <a:blip r:embed="rId133"/>
              <a:stretch>
                <a:fillRect/>
              </a:stretch>
            </p:blipFill>
            <p:spPr>
              <a:xfrm>
                <a:off x="908163" y="4036953"/>
                <a:ext cx="2253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 name="Input penna 119">
                <a:extLst>
                  <a:ext uri="{FF2B5EF4-FFF2-40B4-BE49-F238E27FC236}">
                    <a16:creationId xmlns:a16="http://schemas.microsoft.com/office/drawing/2014/main" id="{49E2ACFC-1EEB-593D-74A3-111BF315509A}"/>
                  </a:ext>
                </a:extLst>
              </p14:cNvPr>
              <p14:cNvContentPartPr/>
              <p14:nvPr/>
            </p14:nvContentPartPr>
            <p14:xfrm>
              <a:off x="1134603" y="4154673"/>
              <a:ext cx="298080" cy="285840"/>
            </p14:xfrm>
          </p:contentPart>
        </mc:Choice>
        <mc:Fallback xmlns="">
          <p:pic>
            <p:nvPicPr>
              <p:cNvPr id="120" name="Input penna 119">
                <a:extLst>
                  <a:ext uri="{FF2B5EF4-FFF2-40B4-BE49-F238E27FC236}">
                    <a16:creationId xmlns:a16="http://schemas.microsoft.com/office/drawing/2014/main" id="{49E2ACFC-1EEB-593D-74A3-111BF315509A}"/>
                  </a:ext>
                </a:extLst>
              </p:cNvPr>
              <p:cNvPicPr/>
              <p:nvPr/>
            </p:nvPicPr>
            <p:blipFill>
              <a:blip r:embed="rId135"/>
              <a:stretch>
                <a:fillRect/>
              </a:stretch>
            </p:blipFill>
            <p:spPr>
              <a:xfrm>
                <a:off x="1128483" y="4148553"/>
                <a:ext cx="310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1" name="Input penna 120">
                <a:extLst>
                  <a:ext uri="{FF2B5EF4-FFF2-40B4-BE49-F238E27FC236}">
                    <a16:creationId xmlns:a16="http://schemas.microsoft.com/office/drawing/2014/main" id="{C7831199-34F1-C0DB-038B-FF7639D946D4}"/>
                  </a:ext>
                </a:extLst>
              </p14:cNvPr>
              <p14:cNvContentPartPr/>
              <p14:nvPr/>
            </p14:nvContentPartPr>
            <p14:xfrm>
              <a:off x="1410003" y="4017873"/>
              <a:ext cx="163800" cy="145440"/>
            </p14:xfrm>
          </p:contentPart>
        </mc:Choice>
        <mc:Fallback xmlns="">
          <p:pic>
            <p:nvPicPr>
              <p:cNvPr id="121" name="Input penna 120">
                <a:extLst>
                  <a:ext uri="{FF2B5EF4-FFF2-40B4-BE49-F238E27FC236}">
                    <a16:creationId xmlns:a16="http://schemas.microsoft.com/office/drawing/2014/main" id="{C7831199-34F1-C0DB-038B-FF7639D946D4}"/>
                  </a:ext>
                </a:extLst>
              </p:cNvPr>
              <p:cNvPicPr/>
              <p:nvPr/>
            </p:nvPicPr>
            <p:blipFill>
              <a:blip r:embed="rId137"/>
              <a:stretch>
                <a:fillRect/>
              </a:stretch>
            </p:blipFill>
            <p:spPr>
              <a:xfrm>
                <a:off x="1403883" y="4011753"/>
                <a:ext cx="176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put penna 124">
                <a:extLst>
                  <a:ext uri="{FF2B5EF4-FFF2-40B4-BE49-F238E27FC236}">
                    <a16:creationId xmlns:a16="http://schemas.microsoft.com/office/drawing/2014/main" id="{5141427C-8FD8-CD04-AAE1-5E15D0CED094}"/>
                  </a:ext>
                </a:extLst>
              </p14:cNvPr>
              <p14:cNvContentPartPr/>
              <p14:nvPr/>
            </p14:nvContentPartPr>
            <p14:xfrm>
              <a:off x="592443" y="4273113"/>
              <a:ext cx="511200" cy="362520"/>
            </p14:xfrm>
          </p:contentPart>
        </mc:Choice>
        <mc:Fallback xmlns="">
          <p:pic>
            <p:nvPicPr>
              <p:cNvPr id="125" name="Input penna 124">
                <a:extLst>
                  <a:ext uri="{FF2B5EF4-FFF2-40B4-BE49-F238E27FC236}">
                    <a16:creationId xmlns:a16="http://schemas.microsoft.com/office/drawing/2014/main" id="{5141427C-8FD8-CD04-AAE1-5E15D0CED094}"/>
                  </a:ext>
                </a:extLst>
              </p:cNvPr>
              <p:cNvPicPr/>
              <p:nvPr/>
            </p:nvPicPr>
            <p:blipFill>
              <a:blip r:embed="rId139"/>
              <a:stretch>
                <a:fillRect/>
              </a:stretch>
            </p:blipFill>
            <p:spPr>
              <a:xfrm>
                <a:off x="586323" y="4266993"/>
                <a:ext cx="523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put penna 125">
                <a:extLst>
                  <a:ext uri="{FF2B5EF4-FFF2-40B4-BE49-F238E27FC236}">
                    <a16:creationId xmlns:a16="http://schemas.microsoft.com/office/drawing/2014/main" id="{B6273E2E-4AA3-4505-7770-5633E63BD932}"/>
                  </a:ext>
                </a:extLst>
              </p14:cNvPr>
              <p14:cNvContentPartPr/>
              <p14:nvPr/>
            </p14:nvContentPartPr>
            <p14:xfrm>
              <a:off x="869643" y="5054313"/>
              <a:ext cx="486360" cy="487800"/>
            </p14:xfrm>
          </p:contentPart>
        </mc:Choice>
        <mc:Fallback xmlns="">
          <p:pic>
            <p:nvPicPr>
              <p:cNvPr id="126" name="Input penna 125">
                <a:extLst>
                  <a:ext uri="{FF2B5EF4-FFF2-40B4-BE49-F238E27FC236}">
                    <a16:creationId xmlns:a16="http://schemas.microsoft.com/office/drawing/2014/main" id="{B6273E2E-4AA3-4505-7770-5633E63BD932}"/>
                  </a:ext>
                </a:extLst>
              </p:cNvPr>
              <p:cNvPicPr/>
              <p:nvPr/>
            </p:nvPicPr>
            <p:blipFill>
              <a:blip r:embed="rId141"/>
              <a:stretch>
                <a:fillRect/>
              </a:stretch>
            </p:blipFill>
            <p:spPr>
              <a:xfrm>
                <a:off x="863523" y="5048193"/>
                <a:ext cx="498600" cy="500040"/>
              </a:xfrm>
              <a:prstGeom prst="rect">
                <a:avLst/>
              </a:prstGeom>
            </p:spPr>
          </p:pic>
        </mc:Fallback>
      </mc:AlternateContent>
      <p:grpSp>
        <p:nvGrpSpPr>
          <p:cNvPr id="130" name="Gruppo 129">
            <a:extLst>
              <a:ext uri="{FF2B5EF4-FFF2-40B4-BE49-F238E27FC236}">
                <a16:creationId xmlns:a16="http://schemas.microsoft.com/office/drawing/2014/main" id="{EFC5E92F-6D29-F835-C844-8F652F54C1F0}"/>
              </a:ext>
            </a:extLst>
          </p:cNvPr>
          <p:cNvGrpSpPr/>
          <p:nvPr/>
        </p:nvGrpSpPr>
        <p:grpSpPr>
          <a:xfrm>
            <a:off x="4616163" y="3897993"/>
            <a:ext cx="475560" cy="263520"/>
            <a:chOff x="4616163" y="3897993"/>
            <a:chExt cx="475560" cy="263520"/>
          </a:xfrm>
        </p:grpSpPr>
        <mc:AlternateContent xmlns:mc="http://schemas.openxmlformats.org/markup-compatibility/2006" xmlns:p14="http://schemas.microsoft.com/office/powerpoint/2010/main">
          <mc:Choice Requires="p14">
            <p:contentPart p14:bwMode="auto" r:id="rId142">
              <p14:nvContentPartPr>
                <p14:cNvPr id="128" name="Input penna 127">
                  <a:extLst>
                    <a:ext uri="{FF2B5EF4-FFF2-40B4-BE49-F238E27FC236}">
                      <a16:creationId xmlns:a16="http://schemas.microsoft.com/office/drawing/2014/main" id="{B276E8AF-D8D6-3CDB-F147-D6F4D3BA01E4}"/>
                    </a:ext>
                  </a:extLst>
                </p14:cNvPr>
                <p14:cNvContentPartPr/>
                <p14:nvPr/>
              </p14:nvContentPartPr>
              <p14:xfrm>
                <a:off x="4616163" y="3976113"/>
                <a:ext cx="258480" cy="34200"/>
              </p14:xfrm>
            </p:contentPart>
          </mc:Choice>
          <mc:Fallback xmlns="">
            <p:pic>
              <p:nvPicPr>
                <p:cNvPr id="128" name="Input penna 127">
                  <a:extLst>
                    <a:ext uri="{FF2B5EF4-FFF2-40B4-BE49-F238E27FC236}">
                      <a16:creationId xmlns:a16="http://schemas.microsoft.com/office/drawing/2014/main" id="{B276E8AF-D8D6-3CDB-F147-D6F4D3BA01E4}"/>
                    </a:ext>
                  </a:extLst>
                </p:cNvPr>
                <p:cNvPicPr/>
                <p:nvPr/>
              </p:nvPicPr>
              <p:blipFill>
                <a:blip r:embed="rId143"/>
                <a:stretch>
                  <a:fillRect/>
                </a:stretch>
              </p:blipFill>
              <p:spPr>
                <a:xfrm>
                  <a:off x="4610043" y="3969993"/>
                  <a:ext cx="270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9" name="Input penna 128">
                  <a:extLst>
                    <a:ext uri="{FF2B5EF4-FFF2-40B4-BE49-F238E27FC236}">
                      <a16:creationId xmlns:a16="http://schemas.microsoft.com/office/drawing/2014/main" id="{EF4883B5-14B8-634B-214F-BE55EC81D62E}"/>
                    </a:ext>
                  </a:extLst>
                </p14:cNvPr>
                <p14:cNvContentPartPr/>
                <p14:nvPr/>
              </p14:nvContentPartPr>
              <p14:xfrm>
                <a:off x="4899123" y="3897993"/>
                <a:ext cx="192600" cy="263520"/>
              </p14:xfrm>
            </p:contentPart>
          </mc:Choice>
          <mc:Fallback xmlns="">
            <p:pic>
              <p:nvPicPr>
                <p:cNvPr id="129" name="Input penna 128">
                  <a:extLst>
                    <a:ext uri="{FF2B5EF4-FFF2-40B4-BE49-F238E27FC236}">
                      <a16:creationId xmlns:a16="http://schemas.microsoft.com/office/drawing/2014/main" id="{EF4883B5-14B8-634B-214F-BE55EC81D62E}"/>
                    </a:ext>
                  </a:extLst>
                </p:cNvPr>
                <p:cNvPicPr/>
                <p:nvPr/>
              </p:nvPicPr>
              <p:blipFill>
                <a:blip r:embed="rId145"/>
                <a:stretch>
                  <a:fillRect/>
                </a:stretch>
              </p:blipFill>
              <p:spPr>
                <a:xfrm>
                  <a:off x="4893003" y="3891873"/>
                  <a:ext cx="204840" cy="275760"/>
                </a:xfrm>
                <a:prstGeom prst="rect">
                  <a:avLst/>
                </a:prstGeom>
              </p:spPr>
            </p:pic>
          </mc:Fallback>
        </mc:AlternateContent>
      </p:grpSp>
      <p:grpSp>
        <p:nvGrpSpPr>
          <p:cNvPr id="134" name="Gruppo 133">
            <a:extLst>
              <a:ext uri="{FF2B5EF4-FFF2-40B4-BE49-F238E27FC236}">
                <a16:creationId xmlns:a16="http://schemas.microsoft.com/office/drawing/2014/main" id="{8E81E05C-F734-5216-8E2E-79BB01C6ABD1}"/>
              </a:ext>
            </a:extLst>
          </p:cNvPr>
          <p:cNvGrpSpPr/>
          <p:nvPr/>
        </p:nvGrpSpPr>
        <p:grpSpPr>
          <a:xfrm>
            <a:off x="7108803" y="2707833"/>
            <a:ext cx="1123920" cy="615600"/>
            <a:chOff x="7108803" y="2707833"/>
            <a:chExt cx="1123920" cy="615600"/>
          </a:xfrm>
        </p:grpSpPr>
        <mc:AlternateContent xmlns:mc="http://schemas.openxmlformats.org/markup-compatibility/2006" xmlns:p14="http://schemas.microsoft.com/office/powerpoint/2010/main">
          <mc:Choice Requires="p14">
            <p:contentPart p14:bwMode="auto" r:id="rId146">
              <p14:nvContentPartPr>
                <p14:cNvPr id="131" name="Input penna 130">
                  <a:extLst>
                    <a:ext uri="{FF2B5EF4-FFF2-40B4-BE49-F238E27FC236}">
                      <a16:creationId xmlns:a16="http://schemas.microsoft.com/office/drawing/2014/main" id="{2E7876FC-9B69-A23A-1BB7-0F8ABD4246F7}"/>
                    </a:ext>
                  </a:extLst>
                </p14:cNvPr>
                <p14:cNvContentPartPr/>
                <p14:nvPr/>
              </p14:nvContentPartPr>
              <p14:xfrm>
                <a:off x="7514883" y="2707833"/>
                <a:ext cx="307440" cy="334800"/>
              </p14:xfrm>
            </p:contentPart>
          </mc:Choice>
          <mc:Fallback xmlns="">
            <p:pic>
              <p:nvPicPr>
                <p:cNvPr id="131" name="Input penna 130">
                  <a:extLst>
                    <a:ext uri="{FF2B5EF4-FFF2-40B4-BE49-F238E27FC236}">
                      <a16:creationId xmlns:a16="http://schemas.microsoft.com/office/drawing/2014/main" id="{2E7876FC-9B69-A23A-1BB7-0F8ABD4246F7}"/>
                    </a:ext>
                  </a:extLst>
                </p:cNvPr>
                <p:cNvPicPr/>
                <p:nvPr/>
              </p:nvPicPr>
              <p:blipFill>
                <a:blip r:embed="rId147"/>
                <a:stretch>
                  <a:fillRect/>
                </a:stretch>
              </p:blipFill>
              <p:spPr>
                <a:xfrm>
                  <a:off x="7508763" y="2701713"/>
                  <a:ext cx="319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2" name="Input penna 131">
                  <a:extLst>
                    <a:ext uri="{FF2B5EF4-FFF2-40B4-BE49-F238E27FC236}">
                      <a16:creationId xmlns:a16="http://schemas.microsoft.com/office/drawing/2014/main" id="{FB8C7461-8A84-ED8E-103D-F783C51B368D}"/>
                    </a:ext>
                  </a:extLst>
                </p14:cNvPr>
                <p14:cNvContentPartPr/>
                <p14:nvPr/>
              </p14:nvContentPartPr>
              <p14:xfrm>
                <a:off x="7108803" y="3112473"/>
                <a:ext cx="291240" cy="177480"/>
              </p14:xfrm>
            </p:contentPart>
          </mc:Choice>
          <mc:Fallback xmlns="">
            <p:pic>
              <p:nvPicPr>
                <p:cNvPr id="132" name="Input penna 131">
                  <a:extLst>
                    <a:ext uri="{FF2B5EF4-FFF2-40B4-BE49-F238E27FC236}">
                      <a16:creationId xmlns:a16="http://schemas.microsoft.com/office/drawing/2014/main" id="{FB8C7461-8A84-ED8E-103D-F783C51B368D}"/>
                    </a:ext>
                  </a:extLst>
                </p:cNvPr>
                <p:cNvPicPr/>
                <p:nvPr/>
              </p:nvPicPr>
              <p:blipFill>
                <a:blip r:embed="rId149"/>
                <a:stretch>
                  <a:fillRect/>
                </a:stretch>
              </p:blipFill>
              <p:spPr>
                <a:xfrm>
                  <a:off x="7102683" y="3106353"/>
                  <a:ext cx="303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3" name="Input penna 132">
                  <a:extLst>
                    <a:ext uri="{FF2B5EF4-FFF2-40B4-BE49-F238E27FC236}">
                      <a16:creationId xmlns:a16="http://schemas.microsoft.com/office/drawing/2014/main" id="{A8E93750-3188-6DCE-AC47-92B163F91F48}"/>
                    </a:ext>
                  </a:extLst>
                </p14:cNvPr>
                <p14:cNvContentPartPr/>
                <p14:nvPr/>
              </p14:nvContentPartPr>
              <p14:xfrm>
                <a:off x="7954083" y="3051273"/>
                <a:ext cx="278640" cy="272160"/>
              </p14:xfrm>
            </p:contentPart>
          </mc:Choice>
          <mc:Fallback xmlns="">
            <p:pic>
              <p:nvPicPr>
                <p:cNvPr id="133" name="Input penna 132">
                  <a:extLst>
                    <a:ext uri="{FF2B5EF4-FFF2-40B4-BE49-F238E27FC236}">
                      <a16:creationId xmlns:a16="http://schemas.microsoft.com/office/drawing/2014/main" id="{A8E93750-3188-6DCE-AC47-92B163F91F48}"/>
                    </a:ext>
                  </a:extLst>
                </p:cNvPr>
                <p:cNvPicPr/>
                <p:nvPr/>
              </p:nvPicPr>
              <p:blipFill>
                <a:blip r:embed="rId151"/>
                <a:stretch>
                  <a:fillRect/>
                </a:stretch>
              </p:blipFill>
              <p:spPr>
                <a:xfrm>
                  <a:off x="7947963" y="3045153"/>
                  <a:ext cx="290880" cy="284400"/>
                </a:xfrm>
                <a:prstGeom prst="rect">
                  <a:avLst/>
                </a:prstGeom>
              </p:spPr>
            </p:pic>
          </mc:Fallback>
        </mc:AlternateContent>
      </p:grpSp>
      <p:grpSp>
        <p:nvGrpSpPr>
          <p:cNvPr id="148" name="Gruppo 147">
            <a:extLst>
              <a:ext uri="{FF2B5EF4-FFF2-40B4-BE49-F238E27FC236}">
                <a16:creationId xmlns:a16="http://schemas.microsoft.com/office/drawing/2014/main" id="{55F8ACA6-044C-B630-6489-D98613109FC0}"/>
              </a:ext>
            </a:extLst>
          </p:cNvPr>
          <p:cNvGrpSpPr/>
          <p:nvPr/>
        </p:nvGrpSpPr>
        <p:grpSpPr>
          <a:xfrm>
            <a:off x="1332963" y="5574153"/>
            <a:ext cx="162360" cy="234360"/>
            <a:chOff x="1332963" y="5574153"/>
            <a:chExt cx="162360" cy="234360"/>
          </a:xfrm>
        </p:grpSpPr>
        <mc:AlternateContent xmlns:mc="http://schemas.openxmlformats.org/markup-compatibility/2006" xmlns:p14="http://schemas.microsoft.com/office/powerpoint/2010/main">
          <mc:Choice Requires="p14">
            <p:contentPart p14:bwMode="auto" r:id="rId152">
              <p14:nvContentPartPr>
                <p14:cNvPr id="146" name="Input penna 145">
                  <a:extLst>
                    <a:ext uri="{FF2B5EF4-FFF2-40B4-BE49-F238E27FC236}">
                      <a16:creationId xmlns:a16="http://schemas.microsoft.com/office/drawing/2014/main" id="{40094BC7-72E3-3BA4-F19C-EAD503702FE3}"/>
                    </a:ext>
                  </a:extLst>
                </p14:cNvPr>
                <p14:cNvContentPartPr/>
                <p14:nvPr/>
              </p14:nvContentPartPr>
              <p14:xfrm>
                <a:off x="1332963" y="5574153"/>
                <a:ext cx="123480" cy="234360"/>
              </p14:xfrm>
            </p:contentPart>
          </mc:Choice>
          <mc:Fallback xmlns="">
            <p:pic>
              <p:nvPicPr>
                <p:cNvPr id="146" name="Input penna 145">
                  <a:extLst>
                    <a:ext uri="{FF2B5EF4-FFF2-40B4-BE49-F238E27FC236}">
                      <a16:creationId xmlns:a16="http://schemas.microsoft.com/office/drawing/2014/main" id="{40094BC7-72E3-3BA4-F19C-EAD503702FE3}"/>
                    </a:ext>
                  </a:extLst>
                </p:cNvPr>
                <p:cNvPicPr/>
                <p:nvPr/>
              </p:nvPicPr>
              <p:blipFill>
                <a:blip r:embed="rId153"/>
                <a:stretch>
                  <a:fillRect/>
                </a:stretch>
              </p:blipFill>
              <p:spPr>
                <a:xfrm>
                  <a:off x="1326843" y="5568033"/>
                  <a:ext cx="1357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7" name="Input penna 146">
                  <a:extLst>
                    <a:ext uri="{FF2B5EF4-FFF2-40B4-BE49-F238E27FC236}">
                      <a16:creationId xmlns:a16="http://schemas.microsoft.com/office/drawing/2014/main" id="{EE52084F-AB7E-524D-845B-047947244205}"/>
                    </a:ext>
                  </a:extLst>
                </p14:cNvPr>
                <p14:cNvContentPartPr/>
                <p14:nvPr/>
              </p14:nvContentPartPr>
              <p14:xfrm>
                <a:off x="1443123" y="5718513"/>
                <a:ext cx="52200" cy="10440"/>
              </p14:xfrm>
            </p:contentPart>
          </mc:Choice>
          <mc:Fallback xmlns="">
            <p:pic>
              <p:nvPicPr>
                <p:cNvPr id="147" name="Input penna 146">
                  <a:extLst>
                    <a:ext uri="{FF2B5EF4-FFF2-40B4-BE49-F238E27FC236}">
                      <a16:creationId xmlns:a16="http://schemas.microsoft.com/office/drawing/2014/main" id="{EE52084F-AB7E-524D-845B-047947244205}"/>
                    </a:ext>
                  </a:extLst>
                </p:cNvPr>
                <p:cNvPicPr/>
                <p:nvPr/>
              </p:nvPicPr>
              <p:blipFill>
                <a:blip r:embed="rId155"/>
                <a:stretch>
                  <a:fillRect/>
                </a:stretch>
              </p:blipFill>
              <p:spPr>
                <a:xfrm>
                  <a:off x="1437003" y="5712393"/>
                  <a:ext cx="64440" cy="22680"/>
                </a:xfrm>
                <a:prstGeom prst="rect">
                  <a:avLst/>
                </a:prstGeom>
              </p:spPr>
            </p:pic>
          </mc:Fallback>
        </mc:AlternateContent>
      </p:grpSp>
      <p:grpSp>
        <p:nvGrpSpPr>
          <p:cNvPr id="152" name="Gruppo 151">
            <a:extLst>
              <a:ext uri="{FF2B5EF4-FFF2-40B4-BE49-F238E27FC236}">
                <a16:creationId xmlns:a16="http://schemas.microsoft.com/office/drawing/2014/main" id="{B1EDC0FC-F08C-7704-20F1-3C896569975F}"/>
              </a:ext>
            </a:extLst>
          </p:cNvPr>
          <p:cNvGrpSpPr/>
          <p:nvPr/>
        </p:nvGrpSpPr>
        <p:grpSpPr>
          <a:xfrm>
            <a:off x="240723" y="3892233"/>
            <a:ext cx="387000" cy="459360"/>
            <a:chOff x="240723" y="3892233"/>
            <a:chExt cx="387000" cy="459360"/>
          </a:xfrm>
        </p:grpSpPr>
        <mc:AlternateContent xmlns:mc="http://schemas.openxmlformats.org/markup-compatibility/2006" xmlns:p14="http://schemas.microsoft.com/office/powerpoint/2010/main">
          <mc:Choice Requires="p14">
            <p:contentPart p14:bwMode="auto" r:id="rId156">
              <p14:nvContentPartPr>
                <p14:cNvPr id="114" name="Input penna 113">
                  <a:extLst>
                    <a:ext uri="{FF2B5EF4-FFF2-40B4-BE49-F238E27FC236}">
                      <a16:creationId xmlns:a16="http://schemas.microsoft.com/office/drawing/2014/main" id="{5A20C531-7437-0B25-0C79-C8C6A12E8A4E}"/>
                    </a:ext>
                  </a:extLst>
                </p14:cNvPr>
                <p14:cNvContentPartPr/>
                <p14:nvPr/>
              </p14:nvContentPartPr>
              <p14:xfrm>
                <a:off x="416763" y="4163313"/>
                <a:ext cx="93240" cy="160200"/>
              </p14:xfrm>
            </p:contentPart>
          </mc:Choice>
          <mc:Fallback xmlns="">
            <p:pic>
              <p:nvPicPr>
                <p:cNvPr id="114" name="Input penna 113">
                  <a:extLst>
                    <a:ext uri="{FF2B5EF4-FFF2-40B4-BE49-F238E27FC236}">
                      <a16:creationId xmlns:a16="http://schemas.microsoft.com/office/drawing/2014/main" id="{5A20C531-7437-0B25-0C79-C8C6A12E8A4E}"/>
                    </a:ext>
                  </a:extLst>
                </p:cNvPr>
                <p:cNvPicPr/>
                <p:nvPr/>
              </p:nvPicPr>
              <p:blipFill>
                <a:blip r:embed="rId157"/>
                <a:stretch>
                  <a:fillRect/>
                </a:stretch>
              </p:blipFill>
              <p:spPr>
                <a:xfrm>
                  <a:off x="410643" y="4157193"/>
                  <a:ext cx="105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5" name="Input penna 114">
                  <a:extLst>
                    <a:ext uri="{FF2B5EF4-FFF2-40B4-BE49-F238E27FC236}">
                      <a16:creationId xmlns:a16="http://schemas.microsoft.com/office/drawing/2014/main" id="{62AB9F19-777C-6509-3BC9-F5C0312CEDDC}"/>
                    </a:ext>
                  </a:extLst>
                </p14:cNvPr>
                <p14:cNvContentPartPr/>
                <p14:nvPr/>
              </p14:nvContentPartPr>
              <p14:xfrm>
                <a:off x="440523" y="4251513"/>
                <a:ext cx="108720" cy="23040"/>
              </p14:xfrm>
            </p:contentPart>
          </mc:Choice>
          <mc:Fallback xmlns="">
            <p:pic>
              <p:nvPicPr>
                <p:cNvPr id="115" name="Input penna 114">
                  <a:extLst>
                    <a:ext uri="{FF2B5EF4-FFF2-40B4-BE49-F238E27FC236}">
                      <a16:creationId xmlns:a16="http://schemas.microsoft.com/office/drawing/2014/main" id="{62AB9F19-777C-6509-3BC9-F5C0312CEDDC}"/>
                    </a:ext>
                  </a:extLst>
                </p:cNvPr>
                <p:cNvPicPr/>
                <p:nvPr/>
              </p:nvPicPr>
              <p:blipFill>
                <a:blip r:embed="rId159"/>
                <a:stretch>
                  <a:fillRect/>
                </a:stretch>
              </p:blipFill>
              <p:spPr>
                <a:xfrm>
                  <a:off x="434403" y="4245393"/>
                  <a:ext cx="120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9" name="Input penna 148">
                  <a:extLst>
                    <a:ext uri="{FF2B5EF4-FFF2-40B4-BE49-F238E27FC236}">
                      <a16:creationId xmlns:a16="http://schemas.microsoft.com/office/drawing/2014/main" id="{4C8D21BE-E8B1-1757-7A6A-3F4B6442C263}"/>
                    </a:ext>
                  </a:extLst>
                </p14:cNvPr>
                <p14:cNvContentPartPr/>
                <p14:nvPr/>
              </p14:nvContentPartPr>
              <p14:xfrm>
                <a:off x="418203" y="4152153"/>
                <a:ext cx="209520" cy="199440"/>
              </p14:xfrm>
            </p:contentPart>
          </mc:Choice>
          <mc:Fallback xmlns="">
            <p:pic>
              <p:nvPicPr>
                <p:cNvPr id="149" name="Input penna 148">
                  <a:extLst>
                    <a:ext uri="{FF2B5EF4-FFF2-40B4-BE49-F238E27FC236}">
                      <a16:creationId xmlns:a16="http://schemas.microsoft.com/office/drawing/2014/main" id="{4C8D21BE-E8B1-1757-7A6A-3F4B6442C263}"/>
                    </a:ext>
                  </a:extLst>
                </p:cNvPr>
                <p:cNvPicPr/>
                <p:nvPr/>
              </p:nvPicPr>
              <p:blipFill>
                <a:blip r:embed="rId161"/>
                <a:stretch>
                  <a:fillRect/>
                </a:stretch>
              </p:blipFill>
              <p:spPr>
                <a:xfrm>
                  <a:off x="412083" y="4146033"/>
                  <a:ext cx="221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0" name="Input penna 149">
                  <a:extLst>
                    <a:ext uri="{FF2B5EF4-FFF2-40B4-BE49-F238E27FC236}">
                      <a16:creationId xmlns:a16="http://schemas.microsoft.com/office/drawing/2014/main" id="{49A67289-49E3-D7C8-BD78-9029F2ED27F3}"/>
                    </a:ext>
                  </a:extLst>
                </p14:cNvPr>
                <p14:cNvContentPartPr/>
                <p14:nvPr/>
              </p14:nvContentPartPr>
              <p14:xfrm>
                <a:off x="240723" y="3899793"/>
                <a:ext cx="24120" cy="223560"/>
              </p14:xfrm>
            </p:contentPart>
          </mc:Choice>
          <mc:Fallback xmlns="">
            <p:pic>
              <p:nvPicPr>
                <p:cNvPr id="150" name="Input penna 149">
                  <a:extLst>
                    <a:ext uri="{FF2B5EF4-FFF2-40B4-BE49-F238E27FC236}">
                      <a16:creationId xmlns:a16="http://schemas.microsoft.com/office/drawing/2014/main" id="{49A67289-49E3-D7C8-BD78-9029F2ED27F3}"/>
                    </a:ext>
                  </a:extLst>
                </p:cNvPr>
                <p:cNvPicPr/>
                <p:nvPr/>
              </p:nvPicPr>
              <p:blipFill>
                <a:blip r:embed="rId163"/>
                <a:stretch>
                  <a:fillRect/>
                </a:stretch>
              </p:blipFill>
              <p:spPr>
                <a:xfrm>
                  <a:off x="234603" y="3893673"/>
                  <a:ext cx="363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1" name="Input penna 150">
                  <a:extLst>
                    <a:ext uri="{FF2B5EF4-FFF2-40B4-BE49-F238E27FC236}">
                      <a16:creationId xmlns:a16="http://schemas.microsoft.com/office/drawing/2014/main" id="{2C209E4E-5C22-4CFE-16F6-365110B81486}"/>
                    </a:ext>
                  </a:extLst>
                </p14:cNvPr>
                <p14:cNvContentPartPr/>
                <p14:nvPr/>
              </p14:nvContentPartPr>
              <p14:xfrm>
                <a:off x="417843" y="3892233"/>
                <a:ext cx="100440" cy="129960"/>
              </p14:xfrm>
            </p:contentPart>
          </mc:Choice>
          <mc:Fallback xmlns="">
            <p:pic>
              <p:nvPicPr>
                <p:cNvPr id="151" name="Input penna 150">
                  <a:extLst>
                    <a:ext uri="{FF2B5EF4-FFF2-40B4-BE49-F238E27FC236}">
                      <a16:creationId xmlns:a16="http://schemas.microsoft.com/office/drawing/2014/main" id="{2C209E4E-5C22-4CFE-16F6-365110B81486}"/>
                    </a:ext>
                  </a:extLst>
                </p:cNvPr>
                <p:cNvPicPr/>
                <p:nvPr/>
              </p:nvPicPr>
              <p:blipFill>
                <a:blip r:embed="rId165"/>
                <a:stretch>
                  <a:fillRect/>
                </a:stretch>
              </p:blipFill>
              <p:spPr>
                <a:xfrm>
                  <a:off x="411723" y="3886113"/>
                  <a:ext cx="112680" cy="142200"/>
                </a:xfrm>
                <a:prstGeom prst="rect">
                  <a:avLst/>
                </a:prstGeom>
              </p:spPr>
            </p:pic>
          </mc:Fallback>
        </mc:AlternateContent>
      </p:grpSp>
      <p:grpSp>
        <p:nvGrpSpPr>
          <p:cNvPr id="155" name="Gruppo 154">
            <a:extLst>
              <a:ext uri="{FF2B5EF4-FFF2-40B4-BE49-F238E27FC236}">
                <a16:creationId xmlns:a16="http://schemas.microsoft.com/office/drawing/2014/main" id="{1F13130B-278E-7737-28E5-EDCDF00D3698}"/>
              </a:ext>
            </a:extLst>
          </p:cNvPr>
          <p:cNvGrpSpPr/>
          <p:nvPr/>
        </p:nvGrpSpPr>
        <p:grpSpPr>
          <a:xfrm>
            <a:off x="1479483" y="3282753"/>
            <a:ext cx="242640" cy="188280"/>
            <a:chOff x="1479483" y="3282753"/>
            <a:chExt cx="242640" cy="188280"/>
          </a:xfrm>
        </p:grpSpPr>
        <mc:AlternateContent xmlns:mc="http://schemas.openxmlformats.org/markup-compatibility/2006" xmlns:p14="http://schemas.microsoft.com/office/powerpoint/2010/main">
          <mc:Choice Requires="p14">
            <p:contentPart p14:bwMode="auto" r:id="rId166">
              <p14:nvContentPartPr>
                <p14:cNvPr id="153" name="Input penna 152">
                  <a:extLst>
                    <a:ext uri="{FF2B5EF4-FFF2-40B4-BE49-F238E27FC236}">
                      <a16:creationId xmlns:a16="http://schemas.microsoft.com/office/drawing/2014/main" id="{AA3329AF-56D8-A2FF-C31E-F2E46C80A478}"/>
                    </a:ext>
                  </a:extLst>
                </p14:cNvPr>
                <p14:cNvContentPartPr/>
                <p14:nvPr/>
              </p14:nvContentPartPr>
              <p14:xfrm>
                <a:off x="1479483" y="3282753"/>
                <a:ext cx="51840" cy="172800"/>
              </p14:xfrm>
            </p:contentPart>
          </mc:Choice>
          <mc:Fallback xmlns="">
            <p:pic>
              <p:nvPicPr>
                <p:cNvPr id="153" name="Input penna 152">
                  <a:extLst>
                    <a:ext uri="{FF2B5EF4-FFF2-40B4-BE49-F238E27FC236}">
                      <a16:creationId xmlns:a16="http://schemas.microsoft.com/office/drawing/2014/main" id="{AA3329AF-56D8-A2FF-C31E-F2E46C80A478}"/>
                    </a:ext>
                  </a:extLst>
                </p:cNvPr>
                <p:cNvPicPr/>
                <p:nvPr/>
              </p:nvPicPr>
              <p:blipFill>
                <a:blip r:embed="rId167"/>
                <a:stretch>
                  <a:fillRect/>
                </a:stretch>
              </p:blipFill>
              <p:spPr>
                <a:xfrm>
                  <a:off x="1473363" y="3276633"/>
                  <a:ext cx="64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4" name="Input penna 153">
                  <a:extLst>
                    <a:ext uri="{FF2B5EF4-FFF2-40B4-BE49-F238E27FC236}">
                      <a16:creationId xmlns:a16="http://schemas.microsoft.com/office/drawing/2014/main" id="{9E10EEDC-D38A-BFA8-2B5A-888FFA42C59B}"/>
                    </a:ext>
                  </a:extLst>
                </p14:cNvPr>
                <p14:cNvContentPartPr/>
                <p14:nvPr/>
              </p14:nvContentPartPr>
              <p14:xfrm>
                <a:off x="1559403" y="3316233"/>
                <a:ext cx="162720" cy="154800"/>
              </p14:xfrm>
            </p:contentPart>
          </mc:Choice>
          <mc:Fallback xmlns="">
            <p:pic>
              <p:nvPicPr>
                <p:cNvPr id="154" name="Input penna 153">
                  <a:extLst>
                    <a:ext uri="{FF2B5EF4-FFF2-40B4-BE49-F238E27FC236}">
                      <a16:creationId xmlns:a16="http://schemas.microsoft.com/office/drawing/2014/main" id="{9E10EEDC-D38A-BFA8-2B5A-888FFA42C59B}"/>
                    </a:ext>
                  </a:extLst>
                </p:cNvPr>
                <p:cNvPicPr/>
                <p:nvPr/>
              </p:nvPicPr>
              <p:blipFill>
                <a:blip r:embed="rId169"/>
                <a:stretch>
                  <a:fillRect/>
                </a:stretch>
              </p:blipFill>
              <p:spPr>
                <a:xfrm>
                  <a:off x="1553283" y="3310113"/>
                  <a:ext cx="174960" cy="167040"/>
                </a:xfrm>
                <a:prstGeom prst="rect">
                  <a:avLst/>
                </a:prstGeom>
              </p:spPr>
            </p:pic>
          </mc:Fallback>
        </mc:AlternateContent>
      </p:grpSp>
      <p:grpSp>
        <p:nvGrpSpPr>
          <p:cNvPr id="170" name="Gruppo 169">
            <a:extLst>
              <a:ext uri="{FF2B5EF4-FFF2-40B4-BE49-F238E27FC236}">
                <a16:creationId xmlns:a16="http://schemas.microsoft.com/office/drawing/2014/main" id="{89BA84DC-E11A-7A14-8F90-7E3023B52F91}"/>
              </a:ext>
            </a:extLst>
          </p:cNvPr>
          <p:cNvGrpSpPr/>
          <p:nvPr/>
        </p:nvGrpSpPr>
        <p:grpSpPr>
          <a:xfrm>
            <a:off x="5740083" y="3345393"/>
            <a:ext cx="1609560" cy="1287000"/>
            <a:chOff x="5740083" y="3345393"/>
            <a:chExt cx="1609560" cy="1287000"/>
          </a:xfrm>
        </p:grpSpPr>
        <mc:AlternateContent xmlns:mc="http://schemas.openxmlformats.org/markup-compatibility/2006" xmlns:p14="http://schemas.microsoft.com/office/powerpoint/2010/main">
          <mc:Choice Requires="p14">
            <p:contentPart p14:bwMode="auto" r:id="rId170">
              <p14:nvContentPartPr>
                <p14:cNvPr id="156" name="Input penna 155">
                  <a:extLst>
                    <a:ext uri="{FF2B5EF4-FFF2-40B4-BE49-F238E27FC236}">
                      <a16:creationId xmlns:a16="http://schemas.microsoft.com/office/drawing/2014/main" id="{40D5F0DB-6B08-6DB8-8FB6-55B03E8152F4}"/>
                    </a:ext>
                  </a:extLst>
                </p14:cNvPr>
                <p14:cNvContentPartPr/>
                <p14:nvPr/>
              </p14:nvContentPartPr>
              <p14:xfrm>
                <a:off x="6675723" y="3345393"/>
                <a:ext cx="81000" cy="278280"/>
              </p14:xfrm>
            </p:contentPart>
          </mc:Choice>
          <mc:Fallback xmlns="">
            <p:pic>
              <p:nvPicPr>
                <p:cNvPr id="156" name="Input penna 155">
                  <a:extLst>
                    <a:ext uri="{FF2B5EF4-FFF2-40B4-BE49-F238E27FC236}">
                      <a16:creationId xmlns:a16="http://schemas.microsoft.com/office/drawing/2014/main" id="{40D5F0DB-6B08-6DB8-8FB6-55B03E8152F4}"/>
                    </a:ext>
                  </a:extLst>
                </p:cNvPr>
                <p:cNvPicPr/>
                <p:nvPr/>
              </p:nvPicPr>
              <p:blipFill>
                <a:blip r:embed="rId171"/>
                <a:stretch>
                  <a:fillRect/>
                </a:stretch>
              </p:blipFill>
              <p:spPr>
                <a:xfrm>
                  <a:off x="6669603" y="3339273"/>
                  <a:ext cx="93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7" name="Input penna 156">
                  <a:extLst>
                    <a:ext uri="{FF2B5EF4-FFF2-40B4-BE49-F238E27FC236}">
                      <a16:creationId xmlns:a16="http://schemas.microsoft.com/office/drawing/2014/main" id="{E40FF3FD-A56F-E485-C8A7-402D667EEB08}"/>
                    </a:ext>
                  </a:extLst>
                </p14:cNvPr>
                <p14:cNvContentPartPr/>
                <p14:nvPr/>
              </p14:nvContentPartPr>
              <p14:xfrm>
                <a:off x="6898203" y="3379593"/>
                <a:ext cx="142200" cy="213120"/>
              </p14:xfrm>
            </p:contentPart>
          </mc:Choice>
          <mc:Fallback xmlns="">
            <p:pic>
              <p:nvPicPr>
                <p:cNvPr id="157" name="Input penna 156">
                  <a:extLst>
                    <a:ext uri="{FF2B5EF4-FFF2-40B4-BE49-F238E27FC236}">
                      <a16:creationId xmlns:a16="http://schemas.microsoft.com/office/drawing/2014/main" id="{E40FF3FD-A56F-E485-C8A7-402D667EEB08}"/>
                    </a:ext>
                  </a:extLst>
                </p:cNvPr>
                <p:cNvPicPr/>
                <p:nvPr/>
              </p:nvPicPr>
              <p:blipFill>
                <a:blip r:embed="rId173"/>
                <a:stretch>
                  <a:fillRect/>
                </a:stretch>
              </p:blipFill>
              <p:spPr>
                <a:xfrm>
                  <a:off x="6892083" y="3373473"/>
                  <a:ext cx="154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9" name="Input penna 158">
                  <a:extLst>
                    <a:ext uri="{FF2B5EF4-FFF2-40B4-BE49-F238E27FC236}">
                      <a16:creationId xmlns:a16="http://schemas.microsoft.com/office/drawing/2014/main" id="{F8BAE4E6-5B74-D85E-F54F-BED0F52B8C7D}"/>
                    </a:ext>
                  </a:extLst>
                </p14:cNvPr>
                <p14:cNvContentPartPr/>
                <p14:nvPr/>
              </p14:nvContentPartPr>
              <p14:xfrm>
                <a:off x="6289803" y="3730233"/>
                <a:ext cx="320760" cy="271800"/>
              </p14:xfrm>
            </p:contentPart>
          </mc:Choice>
          <mc:Fallback xmlns="">
            <p:pic>
              <p:nvPicPr>
                <p:cNvPr id="159" name="Input penna 158">
                  <a:extLst>
                    <a:ext uri="{FF2B5EF4-FFF2-40B4-BE49-F238E27FC236}">
                      <a16:creationId xmlns:a16="http://schemas.microsoft.com/office/drawing/2014/main" id="{F8BAE4E6-5B74-D85E-F54F-BED0F52B8C7D}"/>
                    </a:ext>
                  </a:extLst>
                </p:cNvPr>
                <p:cNvPicPr/>
                <p:nvPr/>
              </p:nvPicPr>
              <p:blipFill>
                <a:blip r:embed="rId175"/>
                <a:stretch>
                  <a:fillRect/>
                </a:stretch>
              </p:blipFill>
              <p:spPr>
                <a:xfrm>
                  <a:off x="6283683" y="3724113"/>
                  <a:ext cx="333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0" name="Input penna 159">
                  <a:extLst>
                    <a:ext uri="{FF2B5EF4-FFF2-40B4-BE49-F238E27FC236}">
                      <a16:creationId xmlns:a16="http://schemas.microsoft.com/office/drawing/2014/main" id="{5DD226BB-2EA4-546D-0089-55BC96E1B675}"/>
                    </a:ext>
                  </a:extLst>
                </p14:cNvPr>
                <p14:cNvContentPartPr/>
                <p14:nvPr/>
              </p14:nvContentPartPr>
              <p14:xfrm>
                <a:off x="6995763" y="3759393"/>
                <a:ext cx="124200" cy="181080"/>
              </p14:xfrm>
            </p:contentPart>
          </mc:Choice>
          <mc:Fallback xmlns="">
            <p:pic>
              <p:nvPicPr>
                <p:cNvPr id="160" name="Input penna 159">
                  <a:extLst>
                    <a:ext uri="{FF2B5EF4-FFF2-40B4-BE49-F238E27FC236}">
                      <a16:creationId xmlns:a16="http://schemas.microsoft.com/office/drawing/2014/main" id="{5DD226BB-2EA4-546D-0089-55BC96E1B675}"/>
                    </a:ext>
                  </a:extLst>
                </p:cNvPr>
                <p:cNvPicPr/>
                <p:nvPr/>
              </p:nvPicPr>
              <p:blipFill>
                <a:blip r:embed="rId177"/>
                <a:stretch>
                  <a:fillRect/>
                </a:stretch>
              </p:blipFill>
              <p:spPr>
                <a:xfrm>
                  <a:off x="6989643" y="3753273"/>
                  <a:ext cx="136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1" name="Input penna 160">
                  <a:extLst>
                    <a:ext uri="{FF2B5EF4-FFF2-40B4-BE49-F238E27FC236}">
                      <a16:creationId xmlns:a16="http://schemas.microsoft.com/office/drawing/2014/main" id="{456555EE-5CA8-5AD5-F785-F2252B2F8034}"/>
                    </a:ext>
                  </a:extLst>
                </p14:cNvPr>
                <p14:cNvContentPartPr/>
                <p14:nvPr/>
              </p14:nvContentPartPr>
              <p14:xfrm>
                <a:off x="7115283" y="4019673"/>
                <a:ext cx="234360" cy="310320"/>
              </p14:xfrm>
            </p:contentPart>
          </mc:Choice>
          <mc:Fallback xmlns="">
            <p:pic>
              <p:nvPicPr>
                <p:cNvPr id="161" name="Input penna 160">
                  <a:extLst>
                    <a:ext uri="{FF2B5EF4-FFF2-40B4-BE49-F238E27FC236}">
                      <a16:creationId xmlns:a16="http://schemas.microsoft.com/office/drawing/2014/main" id="{456555EE-5CA8-5AD5-F785-F2252B2F8034}"/>
                    </a:ext>
                  </a:extLst>
                </p:cNvPr>
                <p:cNvPicPr/>
                <p:nvPr/>
              </p:nvPicPr>
              <p:blipFill>
                <a:blip r:embed="rId179"/>
                <a:stretch>
                  <a:fillRect/>
                </a:stretch>
              </p:blipFill>
              <p:spPr>
                <a:xfrm>
                  <a:off x="7109163" y="4013553"/>
                  <a:ext cx="246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4" name="Input penna 163">
                  <a:extLst>
                    <a:ext uri="{FF2B5EF4-FFF2-40B4-BE49-F238E27FC236}">
                      <a16:creationId xmlns:a16="http://schemas.microsoft.com/office/drawing/2014/main" id="{13899C48-B9FC-FE73-A109-90BF260CE354}"/>
                    </a:ext>
                  </a:extLst>
                </p14:cNvPr>
                <p14:cNvContentPartPr/>
                <p14:nvPr/>
              </p14:nvContentPartPr>
              <p14:xfrm>
                <a:off x="6016563" y="4098153"/>
                <a:ext cx="21960" cy="214920"/>
              </p14:xfrm>
            </p:contentPart>
          </mc:Choice>
          <mc:Fallback xmlns="">
            <p:pic>
              <p:nvPicPr>
                <p:cNvPr id="164" name="Input penna 163">
                  <a:extLst>
                    <a:ext uri="{FF2B5EF4-FFF2-40B4-BE49-F238E27FC236}">
                      <a16:creationId xmlns:a16="http://schemas.microsoft.com/office/drawing/2014/main" id="{13899C48-B9FC-FE73-A109-90BF260CE354}"/>
                    </a:ext>
                  </a:extLst>
                </p:cNvPr>
                <p:cNvPicPr/>
                <p:nvPr/>
              </p:nvPicPr>
              <p:blipFill>
                <a:blip r:embed="rId181"/>
                <a:stretch>
                  <a:fillRect/>
                </a:stretch>
              </p:blipFill>
              <p:spPr>
                <a:xfrm>
                  <a:off x="6010443" y="4092033"/>
                  <a:ext cx="34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5" name="Input penna 164">
                  <a:extLst>
                    <a:ext uri="{FF2B5EF4-FFF2-40B4-BE49-F238E27FC236}">
                      <a16:creationId xmlns:a16="http://schemas.microsoft.com/office/drawing/2014/main" id="{BA5CEBBA-1013-BF40-F355-4DBE8D883E1F}"/>
                    </a:ext>
                  </a:extLst>
                </p14:cNvPr>
                <p14:cNvContentPartPr/>
                <p14:nvPr/>
              </p14:nvContentPartPr>
              <p14:xfrm>
                <a:off x="6178203" y="4162593"/>
                <a:ext cx="147600" cy="167400"/>
              </p14:xfrm>
            </p:contentPart>
          </mc:Choice>
          <mc:Fallback xmlns="">
            <p:pic>
              <p:nvPicPr>
                <p:cNvPr id="165" name="Input penna 164">
                  <a:extLst>
                    <a:ext uri="{FF2B5EF4-FFF2-40B4-BE49-F238E27FC236}">
                      <a16:creationId xmlns:a16="http://schemas.microsoft.com/office/drawing/2014/main" id="{BA5CEBBA-1013-BF40-F355-4DBE8D883E1F}"/>
                    </a:ext>
                  </a:extLst>
                </p:cNvPr>
                <p:cNvPicPr/>
                <p:nvPr/>
              </p:nvPicPr>
              <p:blipFill>
                <a:blip r:embed="rId183"/>
                <a:stretch>
                  <a:fillRect/>
                </a:stretch>
              </p:blipFill>
              <p:spPr>
                <a:xfrm>
                  <a:off x="6172083" y="4156473"/>
                  <a:ext cx="159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7" name="Input penna 166">
                  <a:extLst>
                    <a:ext uri="{FF2B5EF4-FFF2-40B4-BE49-F238E27FC236}">
                      <a16:creationId xmlns:a16="http://schemas.microsoft.com/office/drawing/2014/main" id="{DBD9838D-9131-980A-B31A-44BBAA9E2B59}"/>
                    </a:ext>
                  </a:extLst>
                </p14:cNvPr>
                <p14:cNvContentPartPr/>
                <p14:nvPr/>
              </p14:nvContentPartPr>
              <p14:xfrm>
                <a:off x="5740083" y="4457793"/>
                <a:ext cx="164880" cy="170280"/>
              </p14:xfrm>
            </p:contentPart>
          </mc:Choice>
          <mc:Fallback xmlns="">
            <p:pic>
              <p:nvPicPr>
                <p:cNvPr id="167" name="Input penna 166">
                  <a:extLst>
                    <a:ext uri="{FF2B5EF4-FFF2-40B4-BE49-F238E27FC236}">
                      <a16:creationId xmlns:a16="http://schemas.microsoft.com/office/drawing/2014/main" id="{DBD9838D-9131-980A-B31A-44BBAA9E2B59}"/>
                    </a:ext>
                  </a:extLst>
                </p:cNvPr>
                <p:cNvPicPr/>
                <p:nvPr/>
              </p:nvPicPr>
              <p:blipFill>
                <a:blip r:embed="rId185"/>
                <a:stretch>
                  <a:fillRect/>
                </a:stretch>
              </p:blipFill>
              <p:spPr>
                <a:xfrm>
                  <a:off x="5733963" y="4451673"/>
                  <a:ext cx="177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8" name="Input penna 167">
                  <a:extLst>
                    <a:ext uri="{FF2B5EF4-FFF2-40B4-BE49-F238E27FC236}">
                      <a16:creationId xmlns:a16="http://schemas.microsoft.com/office/drawing/2014/main" id="{7E58FDCC-37AE-BF6C-5A96-57101783BE8E}"/>
                    </a:ext>
                  </a:extLst>
                </p14:cNvPr>
                <p14:cNvContentPartPr/>
                <p14:nvPr/>
              </p14:nvContentPartPr>
              <p14:xfrm>
                <a:off x="6323643" y="4439433"/>
                <a:ext cx="123840" cy="192960"/>
              </p14:xfrm>
            </p:contentPart>
          </mc:Choice>
          <mc:Fallback xmlns="">
            <p:pic>
              <p:nvPicPr>
                <p:cNvPr id="168" name="Input penna 167">
                  <a:extLst>
                    <a:ext uri="{FF2B5EF4-FFF2-40B4-BE49-F238E27FC236}">
                      <a16:creationId xmlns:a16="http://schemas.microsoft.com/office/drawing/2014/main" id="{7E58FDCC-37AE-BF6C-5A96-57101783BE8E}"/>
                    </a:ext>
                  </a:extLst>
                </p:cNvPr>
                <p:cNvPicPr/>
                <p:nvPr/>
              </p:nvPicPr>
              <p:blipFill>
                <a:blip r:embed="rId187"/>
                <a:stretch>
                  <a:fillRect/>
                </a:stretch>
              </p:blipFill>
              <p:spPr>
                <a:xfrm>
                  <a:off x="6317523" y="4433313"/>
                  <a:ext cx="13608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69" name="Input penna 168">
                <a:extLst>
                  <a:ext uri="{FF2B5EF4-FFF2-40B4-BE49-F238E27FC236}">
                    <a16:creationId xmlns:a16="http://schemas.microsoft.com/office/drawing/2014/main" id="{8267E4FD-21A8-28E5-A2D9-F68649B1809E}"/>
                  </a:ext>
                </a:extLst>
              </p14:cNvPr>
              <p14:cNvContentPartPr/>
              <p14:nvPr/>
            </p14:nvContentPartPr>
            <p14:xfrm>
              <a:off x="5557923" y="4759113"/>
              <a:ext cx="138240" cy="289800"/>
            </p14:xfrm>
          </p:contentPart>
        </mc:Choice>
        <mc:Fallback xmlns="">
          <p:pic>
            <p:nvPicPr>
              <p:cNvPr id="169" name="Input penna 168">
                <a:extLst>
                  <a:ext uri="{FF2B5EF4-FFF2-40B4-BE49-F238E27FC236}">
                    <a16:creationId xmlns:a16="http://schemas.microsoft.com/office/drawing/2014/main" id="{8267E4FD-21A8-28E5-A2D9-F68649B1809E}"/>
                  </a:ext>
                </a:extLst>
              </p:cNvPr>
              <p:cNvPicPr/>
              <p:nvPr/>
            </p:nvPicPr>
            <p:blipFill>
              <a:blip r:embed="rId189"/>
              <a:stretch>
                <a:fillRect/>
              </a:stretch>
            </p:blipFill>
            <p:spPr>
              <a:xfrm>
                <a:off x="5551803" y="4752993"/>
                <a:ext cx="150480" cy="302040"/>
              </a:xfrm>
              <a:prstGeom prst="rect">
                <a:avLst/>
              </a:prstGeom>
            </p:spPr>
          </p:pic>
        </mc:Fallback>
      </mc:AlternateContent>
      <p:grpSp>
        <p:nvGrpSpPr>
          <p:cNvPr id="173" name="Gruppo 172">
            <a:extLst>
              <a:ext uri="{FF2B5EF4-FFF2-40B4-BE49-F238E27FC236}">
                <a16:creationId xmlns:a16="http://schemas.microsoft.com/office/drawing/2014/main" id="{953D33A0-2780-2224-2179-240AE3DAFCD5}"/>
              </a:ext>
            </a:extLst>
          </p:cNvPr>
          <p:cNvGrpSpPr/>
          <p:nvPr/>
        </p:nvGrpSpPr>
        <p:grpSpPr>
          <a:xfrm>
            <a:off x="6411483" y="4814193"/>
            <a:ext cx="175680" cy="237240"/>
            <a:chOff x="6411483" y="4814193"/>
            <a:chExt cx="175680" cy="237240"/>
          </a:xfrm>
        </p:grpSpPr>
        <mc:AlternateContent xmlns:mc="http://schemas.openxmlformats.org/markup-compatibility/2006" xmlns:p14="http://schemas.microsoft.com/office/powerpoint/2010/main">
          <mc:Choice Requires="p14">
            <p:contentPart p14:bwMode="auto" r:id="rId190">
              <p14:nvContentPartPr>
                <p14:cNvPr id="171" name="Input penna 170">
                  <a:extLst>
                    <a:ext uri="{FF2B5EF4-FFF2-40B4-BE49-F238E27FC236}">
                      <a16:creationId xmlns:a16="http://schemas.microsoft.com/office/drawing/2014/main" id="{2A40E058-A97C-0BA4-036C-49DEFD72D5D2}"/>
                    </a:ext>
                  </a:extLst>
                </p14:cNvPr>
                <p14:cNvContentPartPr/>
                <p14:nvPr/>
              </p14:nvContentPartPr>
              <p14:xfrm>
                <a:off x="6444603" y="4814193"/>
                <a:ext cx="129600" cy="237240"/>
              </p14:xfrm>
            </p:contentPart>
          </mc:Choice>
          <mc:Fallback xmlns="">
            <p:pic>
              <p:nvPicPr>
                <p:cNvPr id="171" name="Input penna 170">
                  <a:extLst>
                    <a:ext uri="{FF2B5EF4-FFF2-40B4-BE49-F238E27FC236}">
                      <a16:creationId xmlns:a16="http://schemas.microsoft.com/office/drawing/2014/main" id="{2A40E058-A97C-0BA4-036C-49DEFD72D5D2}"/>
                    </a:ext>
                  </a:extLst>
                </p:cNvPr>
                <p:cNvPicPr/>
                <p:nvPr/>
              </p:nvPicPr>
              <p:blipFill>
                <a:blip r:embed="rId191"/>
                <a:stretch>
                  <a:fillRect/>
                </a:stretch>
              </p:blipFill>
              <p:spPr>
                <a:xfrm>
                  <a:off x="6438483" y="4808073"/>
                  <a:ext cx="1418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2" name="Input penna 171">
                  <a:extLst>
                    <a:ext uri="{FF2B5EF4-FFF2-40B4-BE49-F238E27FC236}">
                      <a16:creationId xmlns:a16="http://schemas.microsoft.com/office/drawing/2014/main" id="{8EDE354F-AAFC-873B-7ECC-F53A19949427}"/>
                    </a:ext>
                  </a:extLst>
                </p14:cNvPr>
                <p14:cNvContentPartPr/>
                <p14:nvPr/>
              </p14:nvContentPartPr>
              <p14:xfrm>
                <a:off x="6411483" y="4934793"/>
                <a:ext cx="175680" cy="33840"/>
              </p14:xfrm>
            </p:contentPart>
          </mc:Choice>
          <mc:Fallback xmlns="">
            <p:pic>
              <p:nvPicPr>
                <p:cNvPr id="172" name="Input penna 171">
                  <a:extLst>
                    <a:ext uri="{FF2B5EF4-FFF2-40B4-BE49-F238E27FC236}">
                      <a16:creationId xmlns:a16="http://schemas.microsoft.com/office/drawing/2014/main" id="{8EDE354F-AAFC-873B-7ECC-F53A19949427}"/>
                    </a:ext>
                  </a:extLst>
                </p:cNvPr>
                <p:cNvPicPr/>
                <p:nvPr/>
              </p:nvPicPr>
              <p:blipFill>
                <a:blip r:embed="rId193"/>
                <a:stretch>
                  <a:fillRect/>
                </a:stretch>
              </p:blipFill>
              <p:spPr>
                <a:xfrm>
                  <a:off x="6405363" y="4928673"/>
                  <a:ext cx="187920" cy="46080"/>
                </a:xfrm>
                <a:prstGeom prst="rect">
                  <a:avLst/>
                </a:prstGeom>
              </p:spPr>
            </p:pic>
          </mc:Fallback>
        </mc:AlternateContent>
      </p:grpSp>
      <p:grpSp>
        <p:nvGrpSpPr>
          <p:cNvPr id="199" name="Gruppo 198">
            <a:extLst>
              <a:ext uri="{FF2B5EF4-FFF2-40B4-BE49-F238E27FC236}">
                <a16:creationId xmlns:a16="http://schemas.microsoft.com/office/drawing/2014/main" id="{074A8E2C-4ECB-7B84-6378-734B1194FF2E}"/>
              </a:ext>
            </a:extLst>
          </p:cNvPr>
          <p:cNvGrpSpPr/>
          <p:nvPr/>
        </p:nvGrpSpPr>
        <p:grpSpPr>
          <a:xfrm>
            <a:off x="6906123" y="4483713"/>
            <a:ext cx="500400" cy="429480"/>
            <a:chOff x="6906123" y="4483713"/>
            <a:chExt cx="500400" cy="429480"/>
          </a:xfrm>
        </p:grpSpPr>
        <mc:AlternateContent xmlns:mc="http://schemas.openxmlformats.org/markup-compatibility/2006" xmlns:p14="http://schemas.microsoft.com/office/powerpoint/2010/main">
          <mc:Choice Requires="p14">
            <p:contentPart p14:bwMode="auto" r:id="rId194">
              <p14:nvContentPartPr>
                <p14:cNvPr id="195" name="Input penna 194">
                  <a:extLst>
                    <a:ext uri="{FF2B5EF4-FFF2-40B4-BE49-F238E27FC236}">
                      <a16:creationId xmlns:a16="http://schemas.microsoft.com/office/drawing/2014/main" id="{7EA03A5E-1F7C-2754-AAA7-F51EC3344D84}"/>
                    </a:ext>
                  </a:extLst>
                </p14:cNvPr>
                <p14:cNvContentPartPr/>
                <p14:nvPr/>
              </p14:nvContentPartPr>
              <p14:xfrm>
                <a:off x="7034643" y="4483713"/>
                <a:ext cx="71280" cy="131400"/>
              </p14:xfrm>
            </p:contentPart>
          </mc:Choice>
          <mc:Fallback xmlns="">
            <p:pic>
              <p:nvPicPr>
                <p:cNvPr id="195" name="Input penna 194">
                  <a:extLst>
                    <a:ext uri="{FF2B5EF4-FFF2-40B4-BE49-F238E27FC236}">
                      <a16:creationId xmlns:a16="http://schemas.microsoft.com/office/drawing/2014/main" id="{7EA03A5E-1F7C-2754-AAA7-F51EC3344D84}"/>
                    </a:ext>
                  </a:extLst>
                </p:cNvPr>
                <p:cNvPicPr/>
                <p:nvPr/>
              </p:nvPicPr>
              <p:blipFill>
                <a:blip r:embed="rId195"/>
                <a:stretch>
                  <a:fillRect/>
                </a:stretch>
              </p:blipFill>
              <p:spPr>
                <a:xfrm>
                  <a:off x="7028523" y="4477593"/>
                  <a:ext cx="83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6" name="Input penna 195">
                  <a:extLst>
                    <a:ext uri="{FF2B5EF4-FFF2-40B4-BE49-F238E27FC236}">
                      <a16:creationId xmlns:a16="http://schemas.microsoft.com/office/drawing/2014/main" id="{06CD72DC-F3BD-C8CB-C81C-1D84D64F9D17}"/>
                    </a:ext>
                  </a:extLst>
                </p14:cNvPr>
                <p14:cNvContentPartPr/>
                <p14:nvPr/>
              </p14:nvContentPartPr>
              <p14:xfrm>
                <a:off x="7238043" y="4494513"/>
                <a:ext cx="81720" cy="116280"/>
              </p14:xfrm>
            </p:contentPart>
          </mc:Choice>
          <mc:Fallback xmlns="">
            <p:pic>
              <p:nvPicPr>
                <p:cNvPr id="196" name="Input penna 195">
                  <a:extLst>
                    <a:ext uri="{FF2B5EF4-FFF2-40B4-BE49-F238E27FC236}">
                      <a16:creationId xmlns:a16="http://schemas.microsoft.com/office/drawing/2014/main" id="{06CD72DC-F3BD-C8CB-C81C-1D84D64F9D17}"/>
                    </a:ext>
                  </a:extLst>
                </p:cNvPr>
                <p:cNvPicPr/>
                <p:nvPr/>
              </p:nvPicPr>
              <p:blipFill>
                <a:blip r:embed="rId197"/>
                <a:stretch>
                  <a:fillRect/>
                </a:stretch>
              </p:blipFill>
              <p:spPr>
                <a:xfrm>
                  <a:off x="7231923" y="4488393"/>
                  <a:ext cx="93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7" name="Input penna 196">
                  <a:extLst>
                    <a:ext uri="{FF2B5EF4-FFF2-40B4-BE49-F238E27FC236}">
                      <a16:creationId xmlns:a16="http://schemas.microsoft.com/office/drawing/2014/main" id="{9A3B2653-EBC7-2923-4948-62422C192BB5}"/>
                    </a:ext>
                  </a:extLst>
                </p14:cNvPr>
                <p14:cNvContentPartPr/>
                <p14:nvPr/>
              </p14:nvContentPartPr>
              <p14:xfrm>
                <a:off x="6906123" y="4747593"/>
                <a:ext cx="125640" cy="165600"/>
              </p14:xfrm>
            </p:contentPart>
          </mc:Choice>
          <mc:Fallback xmlns="">
            <p:pic>
              <p:nvPicPr>
                <p:cNvPr id="197" name="Input penna 196">
                  <a:extLst>
                    <a:ext uri="{FF2B5EF4-FFF2-40B4-BE49-F238E27FC236}">
                      <a16:creationId xmlns:a16="http://schemas.microsoft.com/office/drawing/2014/main" id="{9A3B2653-EBC7-2923-4948-62422C192BB5}"/>
                    </a:ext>
                  </a:extLst>
                </p:cNvPr>
                <p:cNvPicPr/>
                <p:nvPr/>
              </p:nvPicPr>
              <p:blipFill>
                <a:blip r:embed="rId199"/>
                <a:stretch>
                  <a:fillRect/>
                </a:stretch>
              </p:blipFill>
              <p:spPr>
                <a:xfrm>
                  <a:off x="6900003" y="4741473"/>
                  <a:ext cx="137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8" name="Input penna 197">
                  <a:extLst>
                    <a:ext uri="{FF2B5EF4-FFF2-40B4-BE49-F238E27FC236}">
                      <a16:creationId xmlns:a16="http://schemas.microsoft.com/office/drawing/2014/main" id="{7FBB1DBC-51F3-33E2-E72B-0403F0C7BBD2}"/>
                    </a:ext>
                  </a:extLst>
                </p14:cNvPr>
                <p14:cNvContentPartPr/>
                <p14:nvPr/>
              </p14:nvContentPartPr>
              <p14:xfrm>
                <a:off x="7257483" y="4736793"/>
                <a:ext cx="149040" cy="151560"/>
              </p14:xfrm>
            </p:contentPart>
          </mc:Choice>
          <mc:Fallback xmlns="">
            <p:pic>
              <p:nvPicPr>
                <p:cNvPr id="198" name="Input penna 197">
                  <a:extLst>
                    <a:ext uri="{FF2B5EF4-FFF2-40B4-BE49-F238E27FC236}">
                      <a16:creationId xmlns:a16="http://schemas.microsoft.com/office/drawing/2014/main" id="{7FBB1DBC-51F3-33E2-E72B-0403F0C7BBD2}"/>
                    </a:ext>
                  </a:extLst>
                </p:cNvPr>
                <p:cNvPicPr/>
                <p:nvPr/>
              </p:nvPicPr>
              <p:blipFill>
                <a:blip r:embed="rId201"/>
                <a:stretch>
                  <a:fillRect/>
                </a:stretch>
              </p:blipFill>
              <p:spPr>
                <a:xfrm>
                  <a:off x="7251363" y="4730673"/>
                  <a:ext cx="161280" cy="163800"/>
                </a:xfrm>
                <a:prstGeom prst="rect">
                  <a:avLst/>
                </a:prstGeom>
              </p:spPr>
            </p:pic>
          </mc:Fallback>
        </mc:AlternateContent>
      </p:grpSp>
      <p:grpSp>
        <p:nvGrpSpPr>
          <p:cNvPr id="253" name="Gruppo 252">
            <a:extLst>
              <a:ext uri="{FF2B5EF4-FFF2-40B4-BE49-F238E27FC236}">
                <a16:creationId xmlns:a16="http://schemas.microsoft.com/office/drawing/2014/main" id="{63F4AA9E-66C9-A7DE-9B48-85E2FF986543}"/>
              </a:ext>
            </a:extLst>
          </p:cNvPr>
          <p:cNvGrpSpPr/>
          <p:nvPr/>
        </p:nvGrpSpPr>
        <p:grpSpPr>
          <a:xfrm>
            <a:off x="2364723" y="2522433"/>
            <a:ext cx="7728120" cy="4892400"/>
            <a:chOff x="2364723" y="2522433"/>
            <a:chExt cx="7728120" cy="4892400"/>
          </a:xfrm>
        </p:grpSpPr>
        <mc:AlternateContent xmlns:mc="http://schemas.openxmlformats.org/markup-compatibility/2006" xmlns:p14="http://schemas.microsoft.com/office/powerpoint/2010/main">
          <mc:Choice Requires="p14">
            <p:contentPart p14:bwMode="auto" r:id="rId202">
              <p14:nvContentPartPr>
                <p14:cNvPr id="217" name="Input penna 216">
                  <a:extLst>
                    <a:ext uri="{FF2B5EF4-FFF2-40B4-BE49-F238E27FC236}">
                      <a16:creationId xmlns:a16="http://schemas.microsoft.com/office/drawing/2014/main" id="{0BDEF437-73E8-FE93-E2A7-352B52511325}"/>
                    </a:ext>
                  </a:extLst>
                </p14:cNvPr>
                <p14:cNvContentPartPr/>
                <p14:nvPr/>
              </p14:nvContentPartPr>
              <p14:xfrm>
                <a:off x="7303563" y="2554833"/>
                <a:ext cx="938160" cy="763920"/>
              </p14:xfrm>
            </p:contentPart>
          </mc:Choice>
          <mc:Fallback xmlns="">
            <p:pic>
              <p:nvPicPr>
                <p:cNvPr id="217" name="Input penna 216">
                  <a:extLst>
                    <a:ext uri="{FF2B5EF4-FFF2-40B4-BE49-F238E27FC236}">
                      <a16:creationId xmlns:a16="http://schemas.microsoft.com/office/drawing/2014/main" id="{0BDEF437-73E8-FE93-E2A7-352B52511325}"/>
                    </a:ext>
                  </a:extLst>
                </p:cNvPr>
                <p:cNvPicPr/>
                <p:nvPr/>
              </p:nvPicPr>
              <p:blipFill>
                <a:blip r:embed="rId203"/>
                <a:stretch>
                  <a:fillRect/>
                </a:stretch>
              </p:blipFill>
              <p:spPr>
                <a:xfrm>
                  <a:off x="7297443" y="2548713"/>
                  <a:ext cx="9504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Input penna 217">
                  <a:extLst>
                    <a:ext uri="{FF2B5EF4-FFF2-40B4-BE49-F238E27FC236}">
                      <a16:creationId xmlns:a16="http://schemas.microsoft.com/office/drawing/2014/main" id="{624F7231-885C-B2F2-703F-43AE506C892D}"/>
                    </a:ext>
                  </a:extLst>
                </p14:cNvPr>
                <p14:cNvContentPartPr/>
                <p14:nvPr/>
              </p14:nvContentPartPr>
              <p14:xfrm>
                <a:off x="6629643" y="2686953"/>
                <a:ext cx="663840" cy="471960"/>
              </p14:xfrm>
            </p:contentPart>
          </mc:Choice>
          <mc:Fallback xmlns="">
            <p:pic>
              <p:nvPicPr>
                <p:cNvPr id="218" name="Input penna 217">
                  <a:extLst>
                    <a:ext uri="{FF2B5EF4-FFF2-40B4-BE49-F238E27FC236}">
                      <a16:creationId xmlns:a16="http://schemas.microsoft.com/office/drawing/2014/main" id="{624F7231-885C-B2F2-703F-43AE506C892D}"/>
                    </a:ext>
                  </a:extLst>
                </p:cNvPr>
                <p:cNvPicPr/>
                <p:nvPr/>
              </p:nvPicPr>
              <p:blipFill>
                <a:blip r:embed="rId205"/>
                <a:stretch>
                  <a:fillRect/>
                </a:stretch>
              </p:blipFill>
              <p:spPr>
                <a:xfrm>
                  <a:off x="6623523" y="2680833"/>
                  <a:ext cx="6760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9" name="Input penna 218">
                  <a:extLst>
                    <a:ext uri="{FF2B5EF4-FFF2-40B4-BE49-F238E27FC236}">
                      <a16:creationId xmlns:a16="http://schemas.microsoft.com/office/drawing/2014/main" id="{F559520D-4BBB-498C-8B5B-E80F10E3BCB2}"/>
                    </a:ext>
                  </a:extLst>
                </p14:cNvPr>
                <p14:cNvContentPartPr/>
                <p14:nvPr/>
              </p14:nvContentPartPr>
              <p14:xfrm>
                <a:off x="6477723" y="3117513"/>
                <a:ext cx="289800" cy="173160"/>
              </p14:xfrm>
            </p:contentPart>
          </mc:Choice>
          <mc:Fallback xmlns="">
            <p:pic>
              <p:nvPicPr>
                <p:cNvPr id="219" name="Input penna 218">
                  <a:extLst>
                    <a:ext uri="{FF2B5EF4-FFF2-40B4-BE49-F238E27FC236}">
                      <a16:creationId xmlns:a16="http://schemas.microsoft.com/office/drawing/2014/main" id="{F559520D-4BBB-498C-8B5B-E80F10E3BCB2}"/>
                    </a:ext>
                  </a:extLst>
                </p:cNvPr>
                <p:cNvPicPr/>
                <p:nvPr/>
              </p:nvPicPr>
              <p:blipFill>
                <a:blip r:embed="rId207"/>
                <a:stretch>
                  <a:fillRect/>
                </a:stretch>
              </p:blipFill>
              <p:spPr>
                <a:xfrm>
                  <a:off x="6471603" y="3111393"/>
                  <a:ext cx="302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1" name="Input penna 220">
                  <a:extLst>
                    <a:ext uri="{FF2B5EF4-FFF2-40B4-BE49-F238E27FC236}">
                      <a16:creationId xmlns:a16="http://schemas.microsoft.com/office/drawing/2014/main" id="{1791E388-7EB0-CC29-C0F9-F157A949CCEB}"/>
                    </a:ext>
                  </a:extLst>
                </p14:cNvPr>
                <p14:cNvContentPartPr/>
                <p14:nvPr/>
              </p14:nvContentPartPr>
              <p14:xfrm>
                <a:off x="6207003" y="3392913"/>
                <a:ext cx="126360" cy="223200"/>
              </p14:xfrm>
            </p:contentPart>
          </mc:Choice>
          <mc:Fallback xmlns="">
            <p:pic>
              <p:nvPicPr>
                <p:cNvPr id="221" name="Input penna 220">
                  <a:extLst>
                    <a:ext uri="{FF2B5EF4-FFF2-40B4-BE49-F238E27FC236}">
                      <a16:creationId xmlns:a16="http://schemas.microsoft.com/office/drawing/2014/main" id="{1791E388-7EB0-CC29-C0F9-F157A949CCEB}"/>
                    </a:ext>
                  </a:extLst>
                </p:cNvPr>
                <p:cNvPicPr/>
                <p:nvPr/>
              </p:nvPicPr>
              <p:blipFill>
                <a:blip r:embed="rId209"/>
                <a:stretch>
                  <a:fillRect/>
                </a:stretch>
              </p:blipFill>
              <p:spPr>
                <a:xfrm>
                  <a:off x="6200883" y="3386793"/>
                  <a:ext cx="13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2" name="Input penna 221">
                  <a:extLst>
                    <a:ext uri="{FF2B5EF4-FFF2-40B4-BE49-F238E27FC236}">
                      <a16:creationId xmlns:a16="http://schemas.microsoft.com/office/drawing/2014/main" id="{915201FC-C609-05C2-A56B-0EE384951B6B}"/>
                    </a:ext>
                  </a:extLst>
                </p14:cNvPr>
                <p14:cNvContentPartPr/>
                <p14:nvPr/>
              </p14:nvContentPartPr>
              <p14:xfrm>
                <a:off x="6565203" y="3259353"/>
                <a:ext cx="630360" cy="510120"/>
              </p14:xfrm>
            </p:contentPart>
          </mc:Choice>
          <mc:Fallback xmlns="">
            <p:pic>
              <p:nvPicPr>
                <p:cNvPr id="222" name="Input penna 221">
                  <a:extLst>
                    <a:ext uri="{FF2B5EF4-FFF2-40B4-BE49-F238E27FC236}">
                      <a16:creationId xmlns:a16="http://schemas.microsoft.com/office/drawing/2014/main" id="{915201FC-C609-05C2-A56B-0EE384951B6B}"/>
                    </a:ext>
                  </a:extLst>
                </p:cNvPr>
                <p:cNvPicPr/>
                <p:nvPr/>
              </p:nvPicPr>
              <p:blipFill>
                <a:blip r:embed="rId211"/>
                <a:stretch>
                  <a:fillRect/>
                </a:stretch>
              </p:blipFill>
              <p:spPr>
                <a:xfrm>
                  <a:off x="6559083" y="3253233"/>
                  <a:ext cx="642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3" name="Input penna 222">
                  <a:extLst>
                    <a:ext uri="{FF2B5EF4-FFF2-40B4-BE49-F238E27FC236}">
                      <a16:creationId xmlns:a16="http://schemas.microsoft.com/office/drawing/2014/main" id="{59BAABFF-F76D-9AFE-9343-4257DF0E01DC}"/>
                    </a:ext>
                  </a:extLst>
                </p14:cNvPr>
                <p14:cNvContentPartPr/>
                <p14:nvPr/>
              </p14:nvContentPartPr>
              <p14:xfrm>
                <a:off x="8305443" y="2522433"/>
                <a:ext cx="67320" cy="168840"/>
              </p14:xfrm>
            </p:contentPart>
          </mc:Choice>
          <mc:Fallback xmlns="">
            <p:pic>
              <p:nvPicPr>
                <p:cNvPr id="223" name="Input penna 222">
                  <a:extLst>
                    <a:ext uri="{FF2B5EF4-FFF2-40B4-BE49-F238E27FC236}">
                      <a16:creationId xmlns:a16="http://schemas.microsoft.com/office/drawing/2014/main" id="{59BAABFF-F76D-9AFE-9343-4257DF0E01DC}"/>
                    </a:ext>
                  </a:extLst>
                </p:cNvPr>
                <p:cNvPicPr/>
                <p:nvPr/>
              </p:nvPicPr>
              <p:blipFill>
                <a:blip r:embed="rId213"/>
                <a:stretch>
                  <a:fillRect/>
                </a:stretch>
              </p:blipFill>
              <p:spPr>
                <a:xfrm>
                  <a:off x="8299323" y="2516313"/>
                  <a:ext cx="79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4" name="Input penna 223">
                  <a:extLst>
                    <a:ext uri="{FF2B5EF4-FFF2-40B4-BE49-F238E27FC236}">
                      <a16:creationId xmlns:a16="http://schemas.microsoft.com/office/drawing/2014/main" id="{BF7C770A-3F90-A868-9D73-E2AB10D7C79D}"/>
                    </a:ext>
                  </a:extLst>
                </p14:cNvPr>
                <p14:cNvContentPartPr/>
                <p14:nvPr/>
              </p14:nvContentPartPr>
              <p14:xfrm>
                <a:off x="8458083" y="2533953"/>
                <a:ext cx="120240" cy="211680"/>
              </p14:xfrm>
            </p:contentPart>
          </mc:Choice>
          <mc:Fallback xmlns="">
            <p:pic>
              <p:nvPicPr>
                <p:cNvPr id="224" name="Input penna 223">
                  <a:extLst>
                    <a:ext uri="{FF2B5EF4-FFF2-40B4-BE49-F238E27FC236}">
                      <a16:creationId xmlns:a16="http://schemas.microsoft.com/office/drawing/2014/main" id="{BF7C770A-3F90-A868-9D73-E2AB10D7C79D}"/>
                    </a:ext>
                  </a:extLst>
                </p:cNvPr>
                <p:cNvPicPr/>
                <p:nvPr/>
              </p:nvPicPr>
              <p:blipFill>
                <a:blip r:embed="rId215"/>
                <a:stretch>
                  <a:fillRect/>
                </a:stretch>
              </p:blipFill>
              <p:spPr>
                <a:xfrm>
                  <a:off x="8451963" y="2527833"/>
                  <a:ext cx="132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7" name="Input penna 226">
                  <a:extLst>
                    <a:ext uri="{FF2B5EF4-FFF2-40B4-BE49-F238E27FC236}">
                      <a16:creationId xmlns:a16="http://schemas.microsoft.com/office/drawing/2014/main" id="{3CF6E289-4DB6-C0D9-B559-B44410910C68}"/>
                    </a:ext>
                  </a:extLst>
                </p14:cNvPr>
                <p14:cNvContentPartPr/>
                <p14:nvPr/>
              </p14:nvContentPartPr>
              <p14:xfrm>
                <a:off x="7270803" y="3404073"/>
                <a:ext cx="142560" cy="110520"/>
              </p14:xfrm>
            </p:contentPart>
          </mc:Choice>
          <mc:Fallback xmlns="">
            <p:pic>
              <p:nvPicPr>
                <p:cNvPr id="227" name="Input penna 226">
                  <a:extLst>
                    <a:ext uri="{FF2B5EF4-FFF2-40B4-BE49-F238E27FC236}">
                      <a16:creationId xmlns:a16="http://schemas.microsoft.com/office/drawing/2014/main" id="{3CF6E289-4DB6-C0D9-B559-B44410910C68}"/>
                    </a:ext>
                  </a:extLst>
                </p:cNvPr>
                <p:cNvPicPr/>
                <p:nvPr/>
              </p:nvPicPr>
              <p:blipFill>
                <a:blip r:embed="rId217"/>
                <a:stretch>
                  <a:fillRect/>
                </a:stretch>
              </p:blipFill>
              <p:spPr>
                <a:xfrm>
                  <a:off x="7264683" y="3397953"/>
                  <a:ext cx="154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8" name="Input penna 227">
                  <a:extLst>
                    <a:ext uri="{FF2B5EF4-FFF2-40B4-BE49-F238E27FC236}">
                      <a16:creationId xmlns:a16="http://schemas.microsoft.com/office/drawing/2014/main" id="{475ABE00-9099-9237-D0D2-D88F08AE3977}"/>
                    </a:ext>
                  </a:extLst>
                </p14:cNvPr>
                <p14:cNvContentPartPr/>
                <p14:nvPr/>
              </p14:nvContentPartPr>
              <p14:xfrm>
                <a:off x="7381323" y="3305793"/>
                <a:ext cx="102600" cy="112680"/>
              </p14:xfrm>
            </p:contentPart>
          </mc:Choice>
          <mc:Fallback xmlns="">
            <p:pic>
              <p:nvPicPr>
                <p:cNvPr id="228" name="Input penna 227">
                  <a:extLst>
                    <a:ext uri="{FF2B5EF4-FFF2-40B4-BE49-F238E27FC236}">
                      <a16:creationId xmlns:a16="http://schemas.microsoft.com/office/drawing/2014/main" id="{475ABE00-9099-9237-D0D2-D88F08AE3977}"/>
                    </a:ext>
                  </a:extLst>
                </p:cNvPr>
                <p:cNvPicPr/>
                <p:nvPr/>
              </p:nvPicPr>
              <p:blipFill>
                <a:blip r:embed="rId219"/>
                <a:stretch>
                  <a:fillRect/>
                </a:stretch>
              </p:blipFill>
              <p:spPr>
                <a:xfrm>
                  <a:off x="7375203" y="3299673"/>
                  <a:ext cx="1148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30" name="Input penna 229">
                  <a:extLst>
                    <a:ext uri="{FF2B5EF4-FFF2-40B4-BE49-F238E27FC236}">
                      <a16:creationId xmlns:a16="http://schemas.microsoft.com/office/drawing/2014/main" id="{2D2EEBF9-E806-49B2-FDCE-22B718BC98DF}"/>
                    </a:ext>
                  </a:extLst>
                </p14:cNvPr>
                <p14:cNvContentPartPr/>
                <p14:nvPr/>
              </p14:nvContentPartPr>
              <p14:xfrm>
                <a:off x="6189003" y="3646353"/>
                <a:ext cx="318600" cy="270000"/>
              </p14:xfrm>
            </p:contentPart>
          </mc:Choice>
          <mc:Fallback xmlns="">
            <p:pic>
              <p:nvPicPr>
                <p:cNvPr id="230" name="Input penna 229">
                  <a:extLst>
                    <a:ext uri="{FF2B5EF4-FFF2-40B4-BE49-F238E27FC236}">
                      <a16:creationId xmlns:a16="http://schemas.microsoft.com/office/drawing/2014/main" id="{2D2EEBF9-E806-49B2-FDCE-22B718BC98DF}"/>
                    </a:ext>
                  </a:extLst>
                </p:cNvPr>
                <p:cNvPicPr/>
                <p:nvPr/>
              </p:nvPicPr>
              <p:blipFill>
                <a:blip r:embed="rId221"/>
                <a:stretch>
                  <a:fillRect/>
                </a:stretch>
              </p:blipFill>
              <p:spPr>
                <a:xfrm>
                  <a:off x="6182883" y="3640233"/>
                  <a:ext cx="330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31" name="Input penna 230">
                  <a:extLst>
                    <a:ext uri="{FF2B5EF4-FFF2-40B4-BE49-F238E27FC236}">
                      <a16:creationId xmlns:a16="http://schemas.microsoft.com/office/drawing/2014/main" id="{169F37E5-53B9-2E33-DE72-960C25BA483A}"/>
                    </a:ext>
                  </a:extLst>
                </p14:cNvPr>
                <p14:cNvContentPartPr/>
                <p14:nvPr/>
              </p14:nvContentPartPr>
              <p14:xfrm>
                <a:off x="6114123" y="3877833"/>
                <a:ext cx="112680" cy="164880"/>
              </p14:xfrm>
            </p:contentPart>
          </mc:Choice>
          <mc:Fallback xmlns="">
            <p:pic>
              <p:nvPicPr>
                <p:cNvPr id="231" name="Input penna 230">
                  <a:extLst>
                    <a:ext uri="{FF2B5EF4-FFF2-40B4-BE49-F238E27FC236}">
                      <a16:creationId xmlns:a16="http://schemas.microsoft.com/office/drawing/2014/main" id="{169F37E5-53B9-2E33-DE72-960C25BA483A}"/>
                    </a:ext>
                  </a:extLst>
                </p:cNvPr>
                <p:cNvPicPr/>
                <p:nvPr/>
              </p:nvPicPr>
              <p:blipFill>
                <a:blip r:embed="rId223"/>
                <a:stretch>
                  <a:fillRect/>
                </a:stretch>
              </p:blipFill>
              <p:spPr>
                <a:xfrm>
                  <a:off x="6108003" y="3871713"/>
                  <a:ext cx="124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32" name="Input penna 231">
                  <a:extLst>
                    <a:ext uri="{FF2B5EF4-FFF2-40B4-BE49-F238E27FC236}">
                      <a16:creationId xmlns:a16="http://schemas.microsoft.com/office/drawing/2014/main" id="{9CD2D087-2572-F0BF-F7F5-4B830B002FE5}"/>
                    </a:ext>
                  </a:extLst>
                </p14:cNvPr>
                <p14:cNvContentPartPr/>
                <p14:nvPr/>
              </p14:nvContentPartPr>
              <p14:xfrm>
                <a:off x="6389883" y="3945513"/>
                <a:ext cx="209880" cy="174960"/>
              </p14:xfrm>
            </p:contentPart>
          </mc:Choice>
          <mc:Fallback xmlns="">
            <p:pic>
              <p:nvPicPr>
                <p:cNvPr id="232" name="Input penna 231">
                  <a:extLst>
                    <a:ext uri="{FF2B5EF4-FFF2-40B4-BE49-F238E27FC236}">
                      <a16:creationId xmlns:a16="http://schemas.microsoft.com/office/drawing/2014/main" id="{9CD2D087-2572-F0BF-F7F5-4B830B002FE5}"/>
                    </a:ext>
                  </a:extLst>
                </p:cNvPr>
                <p:cNvPicPr/>
                <p:nvPr/>
              </p:nvPicPr>
              <p:blipFill>
                <a:blip r:embed="rId225"/>
                <a:stretch>
                  <a:fillRect/>
                </a:stretch>
              </p:blipFill>
              <p:spPr>
                <a:xfrm>
                  <a:off x="6383763" y="3939393"/>
                  <a:ext cx="222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3" name="Input penna 232">
                  <a:extLst>
                    <a:ext uri="{FF2B5EF4-FFF2-40B4-BE49-F238E27FC236}">
                      <a16:creationId xmlns:a16="http://schemas.microsoft.com/office/drawing/2014/main" id="{E4EB805D-2EDA-A847-931F-C64D99795B0F}"/>
                    </a:ext>
                  </a:extLst>
                </p14:cNvPr>
                <p14:cNvContentPartPr/>
                <p14:nvPr/>
              </p14:nvContentPartPr>
              <p14:xfrm>
                <a:off x="6576723" y="3818433"/>
                <a:ext cx="167760" cy="136440"/>
              </p14:xfrm>
            </p:contentPart>
          </mc:Choice>
          <mc:Fallback xmlns="">
            <p:pic>
              <p:nvPicPr>
                <p:cNvPr id="233" name="Input penna 232">
                  <a:extLst>
                    <a:ext uri="{FF2B5EF4-FFF2-40B4-BE49-F238E27FC236}">
                      <a16:creationId xmlns:a16="http://schemas.microsoft.com/office/drawing/2014/main" id="{E4EB805D-2EDA-A847-931F-C64D99795B0F}"/>
                    </a:ext>
                  </a:extLst>
                </p:cNvPr>
                <p:cNvPicPr/>
                <p:nvPr/>
              </p:nvPicPr>
              <p:blipFill>
                <a:blip r:embed="rId227"/>
                <a:stretch>
                  <a:fillRect/>
                </a:stretch>
              </p:blipFill>
              <p:spPr>
                <a:xfrm>
                  <a:off x="6570603" y="3812313"/>
                  <a:ext cx="180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4" name="Input penna 233">
                  <a:extLst>
                    <a:ext uri="{FF2B5EF4-FFF2-40B4-BE49-F238E27FC236}">
                      <a16:creationId xmlns:a16="http://schemas.microsoft.com/office/drawing/2014/main" id="{2E45CDA2-BBD7-F142-57BC-B91165D991DD}"/>
                    </a:ext>
                  </a:extLst>
                </p14:cNvPr>
                <p14:cNvContentPartPr/>
                <p14:nvPr/>
              </p14:nvContentPartPr>
              <p14:xfrm>
                <a:off x="5892723" y="4030113"/>
                <a:ext cx="553680" cy="465120"/>
              </p14:xfrm>
            </p:contentPart>
          </mc:Choice>
          <mc:Fallback xmlns="">
            <p:pic>
              <p:nvPicPr>
                <p:cNvPr id="234" name="Input penna 233">
                  <a:extLst>
                    <a:ext uri="{FF2B5EF4-FFF2-40B4-BE49-F238E27FC236}">
                      <a16:creationId xmlns:a16="http://schemas.microsoft.com/office/drawing/2014/main" id="{2E45CDA2-BBD7-F142-57BC-B91165D991DD}"/>
                    </a:ext>
                  </a:extLst>
                </p:cNvPr>
                <p:cNvPicPr/>
                <p:nvPr/>
              </p:nvPicPr>
              <p:blipFill>
                <a:blip r:embed="rId229"/>
                <a:stretch>
                  <a:fillRect/>
                </a:stretch>
              </p:blipFill>
              <p:spPr>
                <a:xfrm>
                  <a:off x="5886603" y="4023993"/>
                  <a:ext cx="5659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5" name="Input penna 234">
                  <a:extLst>
                    <a:ext uri="{FF2B5EF4-FFF2-40B4-BE49-F238E27FC236}">
                      <a16:creationId xmlns:a16="http://schemas.microsoft.com/office/drawing/2014/main" id="{41A4281B-705E-B6A0-AC56-010DFDB3DCCD}"/>
                    </a:ext>
                  </a:extLst>
                </p14:cNvPr>
                <p14:cNvContentPartPr/>
                <p14:nvPr/>
              </p14:nvContentPartPr>
              <p14:xfrm>
                <a:off x="5631003" y="3888993"/>
                <a:ext cx="252720" cy="320760"/>
              </p14:xfrm>
            </p:contentPart>
          </mc:Choice>
          <mc:Fallback xmlns="">
            <p:pic>
              <p:nvPicPr>
                <p:cNvPr id="235" name="Input penna 234">
                  <a:extLst>
                    <a:ext uri="{FF2B5EF4-FFF2-40B4-BE49-F238E27FC236}">
                      <a16:creationId xmlns:a16="http://schemas.microsoft.com/office/drawing/2014/main" id="{41A4281B-705E-B6A0-AC56-010DFDB3DCCD}"/>
                    </a:ext>
                  </a:extLst>
                </p:cNvPr>
                <p:cNvPicPr/>
                <p:nvPr/>
              </p:nvPicPr>
              <p:blipFill>
                <a:blip r:embed="rId231"/>
                <a:stretch>
                  <a:fillRect/>
                </a:stretch>
              </p:blipFill>
              <p:spPr>
                <a:xfrm>
                  <a:off x="5624883" y="3882873"/>
                  <a:ext cx="2649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7" name="Input penna 236">
                  <a:extLst>
                    <a:ext uri="{FF2B5EF4-FFF2-40B4-BE49-F238E27FC236}">
                      <a16:creationId xmlns:a16="http://schemas.microsoft.com/office/drawing/2014/main" id="{621A3E47-E720-A285-CE54-B3ADA50ED5F3}"/>
                    </a:ext>
                  </a:extLst>
                </p14:cNvPr>
                <p14:cNvContentPartPr/>
                <p14:nvPr/>
              </p14:nvContentPartPr>
              <p14:xfrm>
                <a:off x="6202323" y="3476073"/>
                <a:ext cx="194040" cy="159840"/>
              </p14:xfrm>
            </p:contentPart>
          </mc:Choice>
          <mc:Fallback xmlns="">
            <p:pic>
              <p:nvPicPr>
                <p:cNvPr id="237" name="Input penna 236">
                  <a:extLst>
                    <a:ext uri="{FF2B5EF4-FFF2-40B4-BE49-F238E27FC236}">
                      <a16:creationId xmlns:a16="http://schemas.microsoft.com/office/drawing/2014/main" id="{621A3E47-E720-A285-CE54-B3ADA50ED5F3}"/>
                    </a:ext>
                  </a:extLst>
                </p:cNvPr>
                <p:cNvPicPr/>
                <p:nvPr/>
              </p:nvPicPr>
              <p:blipFill>
                <a:blip r:embed="rId233"/>
                <a:stretch>
                  <a:fillRect/>
                </a:stretch>
              </p:blipFill>
              <p:spPr>
                <a:xfrm>
                  <a:off x="6196203" y="3469953"/>
                  <a:ext cx="206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8" name="Input penna 237">
                  <a:extLst>
                    <a:ext uri="{FF2B5EF4-FFF2-40B4-BE49-F238E27FC236}">
                      <a16:creationId xmlns:a16="http://schemas.microsoft.com/office/drawing/2014/main" id="{9EEF248A-17F5-CAB4-FD12-048F581FEFC9}"/>
                    </a:ext>
                  </a:extLst>
                </p14:cNvPr>
                <p14:cNvContentPartPr/>
                <p14:nvPr/>
              </p14:nvContentPartPr>
              <p14:xfrm>
                <a:off x="6036363" y="3018513"/>
                <a:ext cx="103680" cy="297000"/>
              </p14:xfrm>
            </p:contentPart>
          </mc:Choice>
          <mc:Fallback xmlns="">
            <p:pic>
              <p:nvPicPr>
                <p:cNvPr id="238" name="Input penna 237">
                  <a:extLst>
                    <a:ext uri="{FF2B5EF4-FFF2-40B4-BE49-F238E27FC236}">
                      <a16:creationId xmlns:a16="http://schemas.microsoft.com/office/drawing/2014/main" id="{9EEF248A-17F5-CAB4-FD12-048F581FEFC9}"/>
                    </a:ext>
                  </a:extLst>
                </p:cNvPr>
                <p:cNvPicPr/>
                <p:nvPr/>
              </p:nvPicPr>
              <p:blipFill>
                <a:blip r:embed="rId235"/>
                <a:stretch>
                  <a:fillRect/>
                </a:stretch>
              </p:blipFill>
              <p:spPr>
                <a:xfrm>
                  <a:off x="6030243" y="3012393"/>
                  <a:ext cx="115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9" name="Input penna 238">
                  <a:extLst>
                    <a:ext uri="{FF2B5EF4-FFF2-40B4-BE49-F238E27FC236}">
                      <a16:creationId xmlns:a16="http://schemas.microsoft.com/office/drawing/2014/main" id="{BB887A5F-19A2-7A42-9D35-8952A80B905B}"/>
                    </a:ext>
                  </a:extLst>
                </p14:cNvPr>
                <p14:cNvContentPartPr/>
                <p14:nvPr/>
              </p14:nvContentPartPr>
              <p14:xfrm>
                <a:off x="6168843" y="3070353"/>
                <a:ext cx="189360" cy="191880"/>
              </p14:xfrm>
            </p:contentPart>
          </mc:Choice>
          <mc:Fallback xmlns="">
            <p:pic>
              <p:nvPicPr>
                <p:cNvPr id="239" name="Input penna 238">
                  <a:extLst>
                    <a:ext uri="{FF2B5EF4-FFF2-40B4-BE49-F238E27FC236}">
                      <a16:creationId xmlns:a16="http://schemas.microsoft.com/office/drawing/2014/main" id="{BB887A5F-19A2-7A42-9D35-8952A80B905B}"/>
                    </a:ext>
                  </a:extLst>
                </p:cNvPr>
                <p:cNvPicPr/>
                <p:nvPr/>
              </p:nvPicPr>
              <p:blipFill>
                <a:blip r:embed="rId237"/>
                <a:stretch>
                  <a:fillRect/>
                </a:stretch>
              </p:blipFill>
              <p:spPr>
                <a:xfrm>
                  <a:off x="6162723" y="3064233"/>
                  <a:ext cx="201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41" name="Input penna 240">
                  <a:extLst>
                    <a:ext uri="{FF2B5EF4-FFF2-40B4-BE49-F238E27FC236}">
                      <a16:creationId xmlns:a16="http://schemas.microsoft.com/office/drawing/2014/main" id="{05D7043B-6163-9739-8E30-4FE7761A825D}"/>
                    </a:ext>
                  </a:extLst>
                </p14:cNvPr>
                <p14:cNvContentPartPr/>
                <p14:nvPr/>
              </p14:nvContentPartPr>
              <p14:xfrm>
                <a:off x="6179643" y="4538793"/>
                <a:ext cx="111240" cy="282600"/>
              </p14:xfrm>
            </p:contentPart>
          </mc:Choice>
          <mc:Fallback xmlns="">
            <p:pic>
              <p:nvPicPr>
                <p:cNvPr id="241" name="Input penna 240">
                  <a:extLst>
                    <a:ext uri="{FF2B5EF4-FFF2-40B4-BE49-F238E27FC236}">
                      <a16:creationId xmlns:a16="http://schemas.microsoft.com/office/drawing/2014/main" id="{05D7043B-6163-9739-8E30-4FE7761A825D}"/>
                    </a:ext>
                  </a:extLst>
                </p:cNvPr>
                <p:cNvPicPr/>
                <p:nvPr/>
              </p:nvPicPr>
              <p:blipFill>
                <a:blip r:embed="rId239"/>
                <a:stretch>
                  <a:fillRect/>
                </a:stretch>
              </p:blipFill>
              <p:spPr>
                <a:xfrm>
                  <a:off x="6173523" y="4532673"/>
                  <a:ext cx="123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42" name="Input penna 241">
                  <a:extLst>
                    <a:ext uri="{FF2B5EF4-FFF2-40B4-BE49-F238E27FC236}">
                      <a16:creationId xmlns:a16="http://schemas.microsoft.com/office/drawing/2014/main" id="{F35C62FE-F468-4AF5-850A-BB567A490E00}"/>
                    </a:ext>
                  </a:extLst>
                </p14:cNvPr>
                <p14:cNvContentPartPr/>
                <p14:nvPr/>
              </p14:nvContentPartPr>
              <p14:xfrm>
                <a:off x="6301683" y="4736793"/>
                <a:ext cx="104760" cy="189360"/>
              </p14:xfrm>
            </p:contentPart>
          </mc:Choice>
          <mc:Fallback xmlns="">
            <p:pic>
              <p:nvPicPr>
                <p:cNvPr id="242" name="Input penna 241">
                  <a:extLst>
                    <a:ext uri="{FF2B5EF4-FFF2-40B4-BE49-F238E27FC236}">
                      <a16:creationId xmlns:a16="http://schemas.microsoft.com/office/drawing/2014/main" id="{F35C62FE-F468-4AF5-850A-BB567A490E00}"/>
                    </a:ext>
                  </a:extLst>
                </p:cNvPr>
                <p:cNvPicPr/>
                <p:nvPr/>
              </p:nvPicPr>
              <p:blipFill>
                <a:blip r:embed="rId241"/>
                <a:stretch>
                  <a:fillRect/>
                </a:stretch>
              </p:blipFill>
              <p:spPr>
                <a:xfrm>
                  <a:off x="6295563" y="4730673"/>
                  <a:ext cx="117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3" name="Input penna 242">
                  <a:extLst>
                    <a:ext uri="{FF2B5EF4-FFF2-40B4-BE49-F238E27FC236}">
                      <a16:creationId xmlns:a16="http://schemas.microsoft.com/office/drawing/2014/main" id="{70C90F4B-4E64-3233-F38D-7F0148586142}"/>
                    </a:ext>
                  </a:extLst>
                </p14:cNvPr>
                <p14:cNvContentPartPr/>
                <p14:nvPr/>
              </p14:nvContentPartPr>
              <p14:xfrm>
                <a:off x="6563763" y="4516833"/>
                <a:ext cx="111960" cy="174240"/>
              </p14:xfrm>
            </p:contentPart>
          </mc:Choice>
          <mc:Fallback xmlns="">
            <p:pic>
              <p:nvPicPr>
                <p:cNvPr id="243" name="Input penna 242">
                  <a:extLst>
                    <a:ext uri="{FF2B5EF4-FFF2-40B4-BE49-F238E27FC236}">
                      <a16:creationId xmlns:a16="http://schemas.microsoft.com/office/drawing/2014/main" id="{70C90F4B-4E64-3233-F38D-7F0148586142}"/>
                    </a:ext>
                  </a:extLst>
                </p:cNvPr>
                <p:cNvPicPr/>
                <p:nvPr/>
              </p:nvPicPr>
              <p:blipFill>
                <a:blip r:embed="rId243"/>
                <a:stretch>
                  <a:fillRect/>
                </a:stretch>
              </p:blipFill>
              <p:spPr>
                <a:xfrm>
                  <a:off x="6557643" y="4510713"/>
                  <a:ext cx="124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4" name="Input penna 243">
                  <a:extLst>
                    <a:ext uri="{FF2B5EF4-FFF2-40B4-BE49-F238E27FC236}">
                      <a16:creationId xmlns:a16="http://schemas.microsoft.com/office/drawing/2014/main" id="{C6690360-F46C-1911-1F77-6673B4F47EC4}"/>
                    </a:ext>
                  </a:extLst>
                </p14:cNvPr>
                <p14:cNvContentPartPr/>
                <p14:nvPr/>
              </p14:nvContentPartPr>
              <p14:xfrm>
                <a:off x="6510843" y="4439793"/>
                <a:ext cx="128160" cy="47160"/>
              </p14:xfrm>
            </p:contentPart>
          </mc:Choice>
          <mc:Fallback xmlns="">
            <p:pic>
              <p:nvPicPr>
                <p:cNvPr id="244" name="Input penna 243">
                  <a:extLst>
                    <a:ext uri="{FF2B5EF4-FFF2-40B4-BE49-F238E27FC236}">
                      <a16:creationId xmlns:a16="http://schemas.microsoft.com/office/drawing/2014/main" id="{C6690360-F46C-1911-1F77-6673B4F47EC4}"/>
                    </a:ext>
                  </a:extLst>
                </p:cNvPr>
                <p:cNvPicPr/>
                <p:nvPr/>
              </p:nvPicPr>
              <p:blipFill>
                <a:blip r:embed="rId245"/>
                <a:stretch>
                  <a:fillRect/>
                </a:stretch>
              </p:blipFill>
              <p:spPr>
                <a:xfrm>
                  <a:off x="6504723" y="4433673"/>
                  <a:ext cx="1404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5" name="Input penna 244">
                  <a:extLst>
                    <a:ext uri="{FF2B5EF4-FFF2-40B4-BE49-F238E27FC236}">
                      <a16:creationId xmlns:a16="http://schemas.microsoft.com/office/drawing/2014/main" id="{3DC5231F-57FA-292E-6B01-81CF7EC9B41A}"/>
                    </a:ext>
                  </a:extLst>
                </p14:cNvPr>
                <p14:cNvContentPartPr/>
                <p14:nvPr/>
              </p14:nvContentPartPr>
              <p14:xfrm>
                <a:off x="6366843" y="4761633"/>
                <a:ext cx="265680" cy="351720"/>
              </p14:xfrm>
            </p:contentPart>
          </mc:Choice>
          <mc:Fallback xmlns="">
            <p:pic>
              <p:nvPicPr>
                <p:cNvPr id="245" name="Input penna 244">
                  <a:extLst>
                    <a:ext uri="{FF2B5EF4-FFF2-40B4-BE49-F238E27FC236}">
                      <a16:creationId xmlns:a16="http://schemas.microsoft.com/office/drawing/2014/main" id="{3DC5231F-57FA-292E-6B01-81CF7EC9B41A}"/>
                    </a:ext>
                  </a:extLst>
                </p:cNvPr>
                <p:cNvPicPr/>
                <p:nvPr/>
              </p:nvPicPr>
              <p:blipFill>
                <a:blip r:embed="rId247"/>
                <a:stretch>
                  <a:fillRect/>
                </a:stretch>
              </p:blipFill>
              <p:spPr>
                <a:xfrm>
                  <a:off x="6360723" y="4755513"/>
                  <a:ext cx="2779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46" name="Input penna 245">
                  <a:extLst>
                    <a:ext uri="{FF2B5EF4-FFF2-40B4-BE49-F238E27FC236}">
                      <a16:creationId xmlns:a16="http://schemas.microsoft.com/office/drawing/2014/main" id="{17C8858D-483D-0F77-8C55-DF9E0A7877D2}"/>
                    </a:ext>
                  </a:extLst>
                </p14:cNvPr>
                <p14:cNvContentPartPr/>
                <p14:nvPr/>
              </p14:nvContentPartPr>
              <p14:xfrm>
                <a:off x="6302403" y="5232873"/>
                <a:ext cx="181800" cy="200880"/>
              </p14:xfrm>
            </p:contentPart>
          </mc:Choice>
          <mc:Fallback xmlns="">
            <p:pic>
              <p:nvPicPr>
                <p:cNvPr id="246" name="Input penna 245">
                  <a:extLst>
                    <a:ext uri="{FF2B5EF4-FFF2-40B4-BE49-F238E27FC236}">
                      <a16:creationId xmlns:a16="http://schemas.microsoft.com/office/drawing/2014/main" id="{17C8858D-483D-0F77-8C55-DF9E0A7877D2}"/>
                    </a:ext>
                  </a:extLst>
                </p:cNvPr>
                <p:cNvPicPr/>
                <p:nvPr/>
              </p:nvPicPr>
              <p:blipFill>
                <a:blip r:embed="rId249"/>
                <a:stretch>
                  <a:fillRect/>
                </a:stretch>
              </p:blipFill>
              <p:spPr>
                <a:xfrm>
                  <a:off x="6296283" y="5226753"/>
                  <a:ext cx="194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47" name="Input penna 246">
                  <a:extLst>
                    <a:ext uri="{FF2B5EF4-FFF2-40B4-BE49-F238E27FC236}">
                      <a16:creationId xmlns:a16="http://schemas.microsoft.com/office/drawing/2014/main" id="{96E4C17A-A18B-235F-204C-951AE9B1091B}"/>
                    </a:ext>
                  </a:extLst>
                </p14:cNvPr>
                <p14:cNvContentPartPr/>
                <p14:nvPr/>
              </p14:nvContentPartPr>
              <p14:xfrm>
                <a:off x="5618043" y="3973593"/>
                <a:ext cx="336960" cy="251280"/>
              </p14:xfrm>
            </p:contentPart>
          </mc:Choice>
          <mc:Fallback xmlns="">
            <p:pic>
              <p:nvPicPr>
                <p:cNvPr id="247" name="Input penna 246">
                  <a:extLst>
                    <a:ext uri="{FF2B5EF4-FFF2-40B4-BE49-F238E27FC236}">
                      <a16:creationId xmlns:a16="http://schemas.microsoft.com/office/drawing/2014/main" id="{96E4C17A-A18B-235F-204C-951AE9B1091B}"/>
                    </a:ext>
                  </a:extLst>
                </p:cNvPr>
                <p:cNvPicPr/>
                <p:nvPr/>
              </p:nvPicPr>
              <p:blipFill>
                <a:blip r:embed="rId251"/>
                <a:stretch>
                  <a:fillRect/>
                </a:stretch>
              </p:blipFill>
              <p:spPr>
                <a:xfrm>
                  <a:off x="5611923" y="3967473"/>
                  <a:ext cx="349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48" name="Input penna 247">
                  <a:extLst>
                    <a:ext uri="{FF2B5EF4-FFF2-40B4-BE49-F238E27FC236}">
                      <a16:creationId xmlns:a16="http://schemas.microsoft.com/office/drawing/2014/main" id="{CC1AC4B9-F917-7493-D77A-CD966CD5BB22}"/>
                    </a:ext>
                  </a:extLst>
                </p14:cNvPr>
                <p14:cNvContentPartPr/>
                <p14:nvPr/>
              </p14:nvContentPartPr>
              <p14:xfrm>
                <a:off x="5651523" y="3667953"/>
                <a:ext cx="100800" cy="197640"/>
              </p14:xfrm>
            </p:contentPart>
          </mc:Choice>
          <mc:Fallback xmlns="">
            <p:pic>
              <p:nvPicPr>
                <p:cNvPr id="248" name="Input penna 247">
                  <a:extLst>
                    <a:ext uri="{FF2B5EF4-FFF2-40B4-BE49-F238E27FC236}">
                      <a16:creationId xmlns:a16="http://schemas.microsoft.com/office/drawing/2014/main" id="{CC1AC4B9-F917-7493-D77A-CD966CD5BB22}"/>
                    </a:ext>
                  </a:extLst>
                </p:cNvPr>
                <p:cNvPicPr/>
                <p:nvPr/>
              </p:nvPicPr>
              <p:blipFill>
                <a:blip r:embed="rId253"/>
                <a:stretch>
                  <a:fillRect/>
                </a:stretch>
              </p:blipFill>
              <p:spPr>
                <a:xfrm>
                  <a:off x="5645403" y="3661833"/>
                  <a:ext cx="113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49" name="Input penna 248">
                  <a:extLst>
                    <a:ext uri="{FF2B5EF4-FFF2-40B4-BE49-F238E27FC236}">
                      <a16:creationId xmlns:a16="http://schemas.microsoft.com/office/drawing/2014/main" id="{2A3C3052-8C01-BBDC-3EE2-2DB11084EC9B}"/>
                    </a:ext>
                  </a:extLst>
                </p14:cNvPr>
                <p14:cNvContentPartPr/>
                <p14:nvPr/>
              </p14:nvContentPartPr>
              <p14:xfrm>
                <a:off x="5651523" y="3778113"/>
                <a:ext cx="131400" cy="23040"/>
              </p14:xfrm>
            </p:contentPart>
          </mc:Choice>
          <mc:Fallback xmlns="">
            <p:pic>
              <p:nvPicPr>
                <p:cNvPr id="249" name="Input penna 248">
                  <a:extLst>
                    <a:ext uri="{FF2B5EF4-FFF2-40B4-BE49-F238E27FC236}">
                      <a16:creationId xmlns:a16="http://schemas.microsoft.com/office/drawing/2014/main" id="{2A3C3052-8C01-BBDC-3EE2-2DB11084EC9B}"/>
                    </a:ext>
                  </a:extLst>
                </p:cNvPr>
                <p:cNvPicPr/>
                <p:nvPr/>
              </p:nvPicPr>
              <p:blipFill>
                <a:blip r:embed="rId255"/>
                <a:stretch>
                  <a:fillRect/>
                </a:stretch>
              </p:blipFill>
              <p:spPr>
                <a:xfrm>
                  <a:off x="5645403" y="3771993"/>
                  <a:ext cx="143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1" name="Input penna 250">
                  <a:extLst>
                    <a:ext uri="{FF2B5EF4-FFF2-40B4-BE49-F238E27FC236}">
                      <a16:creationId xmlns:a16="http://schemas.microsoft.com/office/drawing/2014/main" id="{73580324-67DA-2795-3C80-B445A3B7438A}"/>
                    </a:ext>
                  </a:extLst>
                </p14:cNvPr>
                <p14:cNvContentPartPr/>
                <p14:nvPr/>
              </p14:nvContentPartPr>
              <p14:xfrm>
                <a:off x="2364723" y="3987633"/>
                <a:ext cx="7728120" cy="3317760"/>
              </p14:xfrm>
            </p:contentPart>
          </mc:Choice>
          <mc:Fallback xmlns="">
            <p:pic>
              <p:nvPicPr>
                <p:cNvPr id="251" name="Input penna 250">
                  <a:extLst>
                    <a:ext uri="{FF2B5EF4-FFF2-40B4-BE49-F238E27FC236}">
                      <a16:creationId xmlns:a16="http://schemas.microsoft.com/office/drawing/2014/main" id="{73580324-67DA-2795-3C80-B445A3B7438A}"/>
                    </a:ext>
                  </a:extLst>
                </p:cNvPr>
                <p:cNvPicPr/>
                <p:nvPr/>
              </p:nvPicPr>
              <p:blipFill>
                <a:blip r:embed="rId257"/>
                <a:stretch>
                  <a:fillRect/>
                </a:stretch>
              </p:blipFill>
              <p:spPr>
                <a:xfrm>
                  <a:off x="2358603" y="3981513"/>
                  <a:ext cx="7740360" cy="333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2" name="Input penna 251">
                  <a:extLst>
                    <a:ext uri="{FF2B5EF4-FFF2-40B4-BE49-F238E27FC236}">
                      <a16:creationId xmlns:a16="http://schemas.microsoft.com/office/drawing/2014/main" id="{C937816D-DCC5-4F0C-6B29-7A23F80017C1}"/>
                    </a:ext>
                  </a:extLst>
                </p14:cNvPr>
                <p14:cNvContentPartPr/>
                <p14:nvPr/>
              </p14:nvContentPartPr>
              <p14:xfrm>
                <a:off x="3176883" y="6962313"/>
                <a:ext cx="183240" cy="452520"/>
              </p14:xfrm>
            </p:contentPart>
          </mc:Choice>
          <mc:Fallback xmlns="">
            <p:pic>
              <p:nvPicPr>
                <p:cNvPr id="252" name="Input penna 251">
                  <a:extLst>
                    <a:ext uri="{FF2B5EF4-FFF2-40B4-BE49-F238E27FC236}">
                      <a16:creationId xmlns:a16="http://schemas.microsoft.com/office/drawing/2014/main" id="{C937816D-DCC5-4F0C-6B29-7A23F80017C1}"/>
                    </a:ext>
                  </a:extLst>
                </p:cNvPr>
                <p:cNvPicPr/>
                <p:nvPr/>
              </p:nvPicPr>
              <p:blipFill>
                <a:blip r:embed="rId259"/>
                <a:stretch>
                  <a:fillRect/>
                </a:stretch>
              </p:blipFill>
              <p:spPr>
                <a:xfrm>
                  <a:off x="3170763" y="6956193"/>
                  <a:ext cx="195480" cy="46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254" name="Input penna 253">
                <a:extLst>
                  <a:ext uri="{FF2B5EF4-FFF2-40B4-BE49-F238E27FC236}">
                    <a16:creationId xmlns:a16="http://schemas.microsoft.com/office/drawing/2014/main" id="{8DEF496F-51E9-A359-CD7C-DD060E70BF80}"/>
                  </a:ext>
                </a:extLst>
              </p14:cNvPr>
              <p14:cNvContentPartPr/>
              <p14:nvPr/>
            </p14:nvContentPartPr>
            <p14:xfrm>
              <a:off x="5188563" y="5740473"/>
              <a:ext cx="197640" cy="216000"/>
            </p14:xfrm>
          </p:contentPart>
        </mc:Choice>
        <mc:Fallback xmlns="">
          <p:pic>
            <p:nvPicPr>
              <p:cNvPr id="254" name="Input penna 253">
                <a:extLst>
                  <a:ext uri="{FF2B5EF4-FFF2-40B4-BE49-F238E27FC236}">
                    <a16:creationId xmlns:a16="http://schemas.microsoft.com/office/drawing/2014/main" id="{8DEF496F-51E9-A359-CD7C-DD060E70BF80}"/>
                  </a:ext>
                </a:extLst>
              </p:cNvPr>
              <p:cNvPicPr/>
              <p:nvPr/>
            </p:nvPicPr>
            <p:blipFill>
              <a:blip r:embed="rId261"/>
              <a:stretch>
                <a:fillRect/>
              </a:stretch>
            </p:blipFill>
            <p:spPr>
              <a:xfrm>
                <a:off x="5182443" y="5734353"/>
                <a:ext cx="209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55" name="Input penna 254">
                <a:extLst>
                  <a:ext uri="{FF2B5EF4-FFF2-40B4-BE49-F238E27FC236}">
                    <a16:creationId xmlns:a16="http://schemas.microsoft.com/office/drawing/2014/main" id="{4EA7D06C-ED34-FDAE-4056-977249748BFA}"/>
                  </a:ext>
                </a:extLst>
              </p14:cNvPr>
              <p14:cNvContentPartPr/>
              <p14:nvPr/>
            </p14:nvContentPartPr>
            <p14:xfrm>
              <a:off x="5398803" y="5780793"/>
              <a:ext cx="165600" cy="169560"/>
            </p14:xfrm>
          </p:contentPart>
        </mc:Choice>
        <mc:Fallback xmlns="">
          <p:pic>
            <p:nvPicPr>
              <p:cNvPr id="255" name="Input penna 254">
                <a:extLst>
                  <a:ext uri="{FF2B5EF4-FFF2-40B4-BE49-F238E27FC236}">
                    <a16:creationId xmlns:a16="http://schemas.microsoft.com/office/drawing/2014/main" id="{4EA7D06C-ED34-FDAE-4056-977249748BFA}"/>
                  </a:ext>
                </a:extLst>
              </p:cNvPr>
              <p:cNvPicPr/>
              <p:nvPr/>
            </p:nvPicPr>
            <p:blipFill>
              <a:blip r:embed="rId263"/>
              <a:stretch>
                <a:fillRect/>
              </a:stretch>
            </p:blipFill>
            <p:spPr>
              <a:xfrm>
                <a:off x="5392683" y="5774673"/>
                <a:ext cx="177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56" name="Input penna 255">
                <a:extLst>
                  <a:ext uri="{FF2B5EF4-FFF2-40B4-BE49-F238E27FC236}">
                    <a16:creationId xmlns:a16="http://schemas.microsoft.com/office/drawing/2014/main" id="{1A8A179A-EE38-2333-4769-C6E60ED3C092}"/>
                  </a:ext>
                </a:extLst>
              </p14:cNvPr>
              <p14:cNvContentPartPr/>
              <p14:nvPr/>
            </p14:nvContentPartPr>
            <p14:xfrm>
              <a:off x="5662323" y="6008673"/>
              <a:ext cx="192240" cy="106920"/>
            </p14:xfrm>
          </p:contentPart>
        </mc:Choice>
        <mc:Fallback xmlns="">
          <p:pic>
            <p:nvPicPr>
              <p:cNvPr id="256" name="Input penna 255">
                <a:extLst>
                  <a:ext uri="{FF2B5EF4-FFF2-40B4-BE49-F238E27FC236}">
                    <a16:creationId xmlns:a16="http://schemas.microsoft.com/office/drawing/2014/main" id="{1A8A179A-EE38-2333-4769-C6E60ED3C092}"/>
                  </a:ext>
                </a:extLst>
              </p:cNvPr>
              <p:cNvPicPr/>
              <p:nvPr/>
            </p:nvPicPr>
            <p:blipFill>
              <a:blip r:embed="rId265"/>
              <a:stretch>
                <a:fillRect/>
              </a:stretch>
            </p:blipFill>
            <p:spPr>
              <a:xfrm>
                <a:off x="5656203" y="6002553"/>
                <a:ext cx="204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57" name="Input penna 256">
                <a:extLst>
                  <a:ext uri="{FF2B5EF4-FFF2-40B4-BE49-F238E27FC236}">
                    <a16:creationId xmlns:a16="http://schemas.microsoft.com/office/drawing/2014/main" id="{CA2D77C9-CFD4-54C2-6828-05F9052BB92D}"/>
                  </a:ext>
                </a:extLst>
              </p14:cNvPr>
              <p14:cNvContentPartPr/>
              <p14:nvPr/>
            </p14:nvContentPartPr>
            <p14:xfrm>
              <a:off x="4925763" y="6025953"/>
              <a:ext cx="263520" cy="117000"/>
            </p14:xfrm>
          </p:contentPart>
        </mc:Choice>
        <mc:Fallback xmlns="">
          <p:pic>
            <p:nvPicPr>
              <p:cNvPr id="257" name="Input penna 256">
                <a:extLst>
                  <a:ext uri="{FF2B5EF4-FFF2-40B4-BE49-F238E27FC236}">
                    <a16:creationId xmlns:a16="http://schemas.microsoft.com/office/drawing/2014/main" id="{CA2D77C9-CFD4-54C2-6828-05F9052BB92D}"/>
                  </a:ext>
                </a:extLst>
              </p:cNvPr>
              <p:cNvPicPr/>
              <p:nvPr/>
            </p:nvPicPr>
            <p:blipFill>
              <a:blip r:embed="rId267"/>
              <a:stretch>
                <a:fillRect/>
              </a:stretch>
            </p:blipFill>
            <p:spPr>
              <a:xfrm>
                <a:off x="4919643" y="6019833"/>
                <a:ext cx="275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0" name="Input penna 259">
                <a:extLst>
                  <a:ext uri="{FF2B5EF4-FFF2-40B4-BE49-F238E27FC236}">
                    <a16:creationId xmlns:a16="http://schemas.microsoft.com/office/drawing/2014/main" id="{92B69D75-B015-1C85-2644-9E391BC4CED1}"/>
                  </a:ext>
                </a:extLst>
              </p14:cNvPr>
              <p14:cNvContentPartPr/>
              <p14:nvPr/>
            </p14:nvContentPartPr>
            <p14:xfrm>
              <a:off x="4585203" y="6219633"/>
              <a:ext cx="20880" cy="189360"/>
            </p14:xfrm>
          </p:contentPart>
        </mc:Choice>
        <mc:Fallback xmlns="">
          <p:pic>
            <p:nvPicPr>
              <p:cNvPr id="260" name="Input penna 259">
                <a:extLst>
                  <a:ext uri="{FF2B5EF4-FFF2-40B4-BE49-F238E27FC236}">
                    <a16:creationId xmlns:a16="http://schemas.microsoft.com/office/drawing/2014/main" id="{92B69D75-B015-1C85-2644-9E391BC4CED1}"/>
                  </a:ext>
                </a:extLst>
              </p:cNvPr>
              <p:cNvPicPr/>
              <p:nvPr/>
            </p:nvPicPr>
            <p:blipFill>
              <a:blip r:embed="rId269"/>
              <a:stretch>
                <a:fillRect/>
              </a:stretch>
            </p:blipFill>
            <p:spPr>
              <a:xfrm>
                <a:off x="4579083" y="6213513"/>
                <a:ext cx="33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1" name="Input penna 260">
                <a:extLst>
                  <a:ext uri="{FF2B5EF4-FFF2-40B4-BE49-F238E27FC236}">
                    <a16:creationId xmlns:a16="http://schemas.microsoft.com/office/drawing/2014/main" id="{0A329E1F-02CF-F419-0308-58FF39A3E415}"/>
                  </a:ext>
                </a:extLst>
              </p14:cNvPr>
              <p14:cNvContentPartPr/>
              <p14:nvPr/>
            </p14:nvContentPartPr>
            <p14:xfrm>
              <a:off x="4714083" y="6257433"/>
              <a:ext cx="169200" cy="145440"/>
            </p14:xfrm>
          </p:contentPart>
        </mc:Choice>
        <mc:Fallback xmlns="">
          <p:pic>
            <p:nvPicPr>
              <p:cNvPr id="261" name="Input penna 260">
                <a:extLst>
                  <a:ext uri="{FF2B5EF4-FFF2-40B4-BE49-F238E27FC236}">
                    <a16:creationId xmlns:a16="http://schemas.microsoft.com/office/drawing/2014/main" id="{0A329E1F-02CF-F419-0308-58FF39A3E415}"/>
                  </a:ext>
                </a:extLst>
              </p:cNvPr>
              <p:cNvPicPr/>
              <p:nvPr/>
            </p:nvPicPr>
            <p:blipFill>
              <a:blip r:embed="rId271"/>
              <a:stretch>
                <a:fillRect/>
              </a:stretch>
            </p:blipFill>
            <p:spPr>
              <a:xfrm>
                <a:off x="4707963" y="6251313"/>
                <a:ext cx="1814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3" name="Input penna 262">
                <a:extLst>
                  <a:ext uri="{FF2B5EF4-FFF2-40B4-BE49-F238E27FC236}">
                    <a16:creationId xmlns:a16="http://schemas.microsoft.com/office/drawing/2014/main" id="{3EEC44F0-15D2-C246-EB2F-2ECC7756466B}"/>
                  </a:ext>
                </a:extLst>
              </p14:cNvPr>
              <p14:cNvContentPartPr/>
              <p14:nvPr/>
            </p14:nvContentPartPr>
            <p14:xfrm>
              <a:off x="4900563" y="6510513"/>
              <a:ext cx="174600" cy="148680"/>
            </p14:xfrm>
          </p:contentPart>
        </mc:Choice>
        <mc:Fallback xmlns="">
          <p:pic>
            <p:nvPicPr>
              <p:cNvPr id="263" name="Input penna 262">
                <a:extLst>
                  <a:ext uri="{FF2B5EF4-FFF2-40B4-BE49-F238E27FC236}">
                    <a16:creationId xmlns:a16="http://schemas.microsoft.com/office/drawing/2014/main" id="{3EEC44F0-15D2-C246-EB2F-2ECC7756466B}"/>
                  </a:ext>
                </a:extLst>
              </p:cNvPr>
              <p:cNvPicPr/>
              <p:nvPr/>
            </p:nvPicPr>
            <p:blipFill>
              <a:blip r:embed="rId273"/>
              <a:stretch>
                <a:fillRect/>
              </a:stretch>
            </p:blipFill>
            <p:spPr>
              <a:xfrm>
                <a:off x="4894443" y="6504393"/>
                <a:ext cx="186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68" name="Input penna 267">
                <a:extLst>
                  <a:ext uri="{FF2B5EF4-FFF2-40B4-BE49-F238E27FC236}">
                    <a16:creationId xmlns:a16="http://schemas.microsoft.com/office/drawing/2014/main" id="{C9D56779-F807-16D4-D794-C279302F3581}"/>
                  </a:ext>
                </a:extLst>
              </p14:cNvPr>
              <p14:cNvContentPartPr/>
              <p14:nvPr/>
            </p14:nvContentPartPr>
            <p14:xfrm>
              <a:off x="5000643" y="6722913"/>
              <a:ext cx="142200" cy="208080"/>
            </p14:xfrm>
          </p:contentPart>
        </mc:Choice>
        <mc:Fallback xmlns="">
          <p:pic>
            <p:nvPicPr>
              <p:cNvPr id="268" name="Input penna 267">
                <a:extLst>
                  <a:ext uri="{FF2B5EF4-FFF2-40B4-BE49-F238E27FC236}">
                    <a16:creationId xmlns:a16="http://schemas.microsoft.com/office/drawing/2014/main" id="{C9D56779-F807-16D4-D794-C279302F3581}"/>
                  </a:ext>
                </a:extLst>
              </p:cNvPr>
              <p:cNvPicPr/>
              <p:nvPr/>
            </p:nvPicPr>
            <p:blipFill>
              <a:blip r:embed="rId275"/>
              <a:stretch>
                <a:fillRect/>
              </a:stretch>
            </p:blipFill>
            <p:spPr>
              <a:xfrm>
                <a:off x="4994523" y="6716793"/>
                <a:ext cx="154440" cy="220320"/>
              </a:xfrm>
              <a:prstGeom prst="rect">
                <a:avLst/>
              </a:prstGeom>
            </p:spPr>
          </p:pic>
        </mc:Fallback>
      </mc:AlternateContent>
      <p:grpSp>
        <p:nvGrpSpPr>
          <p:cNvPr id="282" name="Gruppo 281">
            <a:extLst>
              <a:ext uri="{FF2B5EF4-FFF2-40B4-BE49-F238E27FC236}">
                <a16:creationId xmlns:a16="http://schemas.microsoft.com/office/drawing/2014/main" id="{200809EA-A4C1-8A22-D8F8-83D3412B81DF}"/>
              </a:ext>
            </a:extLst>
          </p:cNvPr>
          <p:cNvGrpSpPr/>
          <p:nvPr/>
        </p:nvGrpSpPr>
        <p:grpSpPr>
          <a:xfrm>
            <a:off x="3535443" y="6539313"/>
            <a:ext cx="921240" cy="831600"/>
            <a:chOff x="3535443" y="6539313"/>
            <a:chExt cx="921240" cy="831600"/>
          </a:xfrm>
        </p:grpSpPr>
        <mc:AlternateContent xmlns:mc="http://schemas.openxmlformats.org/markup-compatibility/2006" xmlns:p14="http://schemas.microsoft.com/office/powerpoint/2010/main">
          <mc:Choice Requires="p14">
            <p:contentPart p14:bwMode="auto" r:id="rId276">
              <p14:nvContentPartPr>
                <p14:cNvPr id="262" name="Input penna 261">
                  <a:extLst>
                    <a:ext uri="{FF2B5EF4-FFF2-40B4-BE49-F238E27FC236}">
                      <a16:creationId xmlns:a16="http://schemas.microsoft.com/office/drawing/2014/main" id="{07501302-17DC-3FAF-626F-9DFD5D4B30E2}"/>
                    </a:ext>
                  </a:extLst>
                </p14:cNvPr>
                <p14:cNvContentPartPr/>
                <p14:nvPr/>
              </p14:nvContentPartPr>
              <p14:xfrm>
                <a:off x="4271283" y="6539313"/>
                <a:ext cx="185400" cy="148320"/>
              </p14:xfrm>
            </p:contentPart>
          </mc:Choice>
          <mc:Fallback xmlns="">
            <p:pic>
              <p:nvPicPr>
                <p:cNvPr id="262" name="Input penna 261">
                  <a:extLst>
                    <a:ext uri="{FF2B5EF4-FFF2-40B4-BE49-F238E27FC236}">
                      <a16:creationId xmlns:a16="http://schemas.microsoft.com/office/drawing/2014/main" id="{07501302-17DC-3FAF-626F-9DFD5D4B30E2}"/>
                    </a:ext>
                  </a:extLst>
                </p:cNvPr>
                <p:cNvPicPr/>
                <p:nvPr/>
              </p:nvPicPr>
              <p:blipFill>
                <a:blip r:embed="rId277"/>
                <a:stretch>
                  <a:fillRect/>
                </a:stretch>
              </p:blipFill>
              <p:spPr>
                <a:xfrm>
                  <a:off x="4265163" y="6533193"/>
                  <a:ext cx="197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5" name="Input penna 264">
                  <a:extLst>
                    <a:ext uri="{FF2B5EF4-FFF2-40B4-BE49-F238E27FC236}">
                      <a16:creationId xmlns:a16="http://schemas.microsoft.com/office/drawing/2014/main" id="{7AB87B8F-BC2A-C595-4B05-76BAD53A9ECB}"/>
                    </a:ext>
                  </a:extLst>
                </p14:cNvPr>
                <p14:cNvContentPartPr/>
                <p14:nvPr/>
              </p14:nvContentPartPr>
              <p14:xfrm>
                <a:off x="4013883" y="6742353"/>
                <a:ext cx="141840" cy="183240"/>
              </p14:xfrm>
            </p:contentPart>
          </mc:Choice>
          <mc:Fallback xmlns="">
            <p:pic>
              <p:nvPicPr>
                <p:cNvPr id="265" name="Input penna 264">
                  <a:extLst>
                    <a:ext uri="{FF2B5EF4-FFF2-40B4-BE49-F238E27FC236}">
                      <a16:creationId xmlns:a16="http://schemas.microsoft.com/office/drawing/2014/main" id="{7AB87B8F-BC2A-C595-4B05-76BAD53A9ECB}"/>
                    </a:ext>
                  </a:extLst>
                </p:cNvPr>
                <p:cNvPicPr/>
                <p:nvPr/>
              </p:nvPicPr>
              <p:blipFill>
                <a:blip r:embed="rId279"/>
                <a:stretch>
                  <a:fillRect/>
                </a:stretch>
              </p:blipFill>
              <p:spPr>
                <a:xfrm>
                  <a:off x="4007763" y="6736233"/>
                  <a:ext cx="154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6" name="Input penna 265">
                  <a:extLst>
                    <a:ext uri="{FF2B5EF4-FFF2-40B4-BE49-F238E27FC236}">
                      <a16:creationId xmlns:a16="http://schemas.microsoft.com/office/drawing/2014/main" id="{A0EE331C-A69B-24AB-6CBE-84B9FC8033B4}"/>
                    </a:ext>
                  </a:extLst>
                </p14:cNvPr>
                <p14:cNvContentPartPr/>
                <p14:nvPr/>
              </p14:nvContentPartPr>
              <p14:xfrm>
                <a:off x="4052043" y="6825513"/>
                <a:ext cx="173160" cy="16200"/>
              </p14:xfrm>
            </p:contentPart>
          </mc:Choice>
          <mc:Fallback xmlns="">
            <p:pic>
              <p:nvPicPr>
                <p:cNvPr id="266" name="Input penna 265">
                  <a:extLst>
                    <a:ext uri="{FF2B5EF4-FFF2-40B4-BE49-F238E27FC236}">
                      <a16:creationId xmlns:a16="http://schemas.microsoft.com/office/drawing/2014/main" id="{A0EE331C-A69B-24AB-6CBE-84B9FC8033B4}"/>
                    </a:ext>
                  </a:extLst>
                </p:cNvPr>
                <p:cNvPicPr/>
                <p:nvPr/>
              </p:nvPicPr>
              <p:blipFill>
                <a:blip r:embed="rId281"/>
                <a:stretch>
                  <a:fillRect/>
                </a:stretch>
              </p:blipFill>
              <p:spPr>
                <a:xfrm>
                  <a:off x="4045923" y="6819393"/>
                  <a:ext cx="185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5" name="Input penna 274">
                  <a:extLst>
                    <a:ext uri="{FF2B5EF4-FFF2-40B4-BE49-F238E27FC236}">
                      <a16:creationId xmlns:a16="http://schemas.microsoft.com/office/drawing/2014/main" id="{93126F38-BB8E-FF15-377A-A9F4E7FB3D03}"/>
                    </a:ext>
                  </a:extLst>
                </p14:cNvPr>
                <p14:cNvContentPartPr/>
                <p14:nvPr/>
              </p14:nvContentPartPr>
              <p14:xfrm>
                <a:off x="3733803" y="6850353"/>
                <a:ext cx="234720" cy="221760"/>
              </p14:xfrm>
            </p:contentPart>
          </mc:Choice>
          <mc:Fallback xmlns="">
            <p:pic>
              <p:nvPicPr>
                <p:cNvPr id="275" name="Input penna 274">
                  <a:extLst>
                    <a:ext uri="{FF2B5EF4-FFF2-40B4-BE49-F238E27FC236}">
                      <a16:creationId xmlns:a16="http://schemas.microsoft.com/office/drawing/2014/main" id="{93126F38-BB8E-FF15-377A-A9F4E7FB3D03}"/>
                    </a:ext>
                  </a:extLst>
                </p:cNvPr>
                <p:cNvPicPr/>
                <p:nvPr/>
              </p:nvPicPr>
              <p:blipFill>
                <a:blip r:embed="rId283"/>
                <a:stretch>
                  <a:fillRect/>
                </a:stretch>
              </p:blipFill>
              <p:spPr>
                <a:xfrm>
                  <a:off x="3727683" y="6844233"/>
                  <a:ext cx="246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6" name="Input penna 275">
                  <a:extLst>
                    <a:ext uri="{FF2B5EF4-FFF2-40B4-BE49-F238E27FC236}">
                      <a16:creationId xmlns:a16="http://schemas.microsoft.com/office/drawing/2014/main" id="{03D72ABE-0A7D-0114-62E0-6BA47A5A3A77}"/>
                    </a:ext>
                  </a:extLst>
                </p14:cNvPr>
                <p14:cNvContentPartPr/>
                <p14:nvPr/>
              </p14:nvContentPartPr>
              <p14:xfrm>
                <a:off x="4186323" y="6940353"/>
                <a:ext cx="108720" cy="155520"/>
              </p14:xfrm>
            </p:contentPart>
          </mc:Choice>
          <mc:Fallback xmlns="">
            <p:pic>
              <p:nvPicPr>
                <p:cNvPr id="276" name="Input penna 275">
                  <a:extLst>
                    <a:ext uri="{FF2B5EF4-FFF2-40B4-BE49-F238E27FC236}">
                      <a16:creationId xmlns:a16="http://schemas.microsoft.com/office/drawing/2014/main" id="{03D72ABE-0A7D-0114-62E0-6BA47A5A3A77}"/>
                    </a:ext>
                  </a:extLst>
                </p:cNvPr>
                <p:cNvPicPr/>
                <p:nvPr/>
              </p:nvPicPr>
              <p:blipFill>
                <a:blip r:embed="rId285"/>
                <a:stretch>
                  <a:fillRect/>
                </a:stretch>
              </p:blipFill>
              <p:spPr>
                <a:xfrm>
                  <a:off x="4180203" y="6934233"/>
                  <a:ext cx="12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0" name="Input penna 279">
                  <a:extLst>
                    <a:ext uri="{FF2B5EF4-FFF2-40B4-BE49-F238E27FC236}">
                      <a16:creationId xmlns:a16="http://schemas.microsoft.com/office/drawing/2014/main" id="{BEFE0A16-2CC7-002D-87E8-21A3A7DC0ADF}"/>
                    </a:ext>
                  </a:extLst>
                </p14:cNvPr>
                <p14:cNvContentPartPr/>
                <p14:nvPr/>
              </p14:nvContentPartPr>
              <p14:xfrm>
                <a:off x="3535443" y="7152033"/>
                <a:ext cx="143280" cy="218880"/>
              </p14:xfrm>
            </p:contentPart>
          </mc:Choice>
          <mc:Fallback xmlns="">
            <p:pic>
              <p:nvPicPr>
                <p:cNvPr id="280" name="Input penna 279">
                  <a:extLst>
                    <a:ext uri="{FF2B5EF4-FFF2-40B4-BE49-F238E27FC236}">
                      <a16:creationId xmlns:a16="http://schemas.microsoft.com/office/drawing/2014/main" id="{BEFE0A16-2CC7-002D-87E8-21A3A7DC0ADF}"/>
                    </a:ext>
                  </a:extLst>
                </p:cNvPr>
                <p:cNvPicPr/>
                <p:nvPr/>
              </p:nvPicPr>
              <p:blipFill>
                <a:blip r:embed="rId287"/>
                <a:stretch>
                  <a:fillRect/>
                </a:stretch>
              </p:blipFill>
              <p:spPr>
                <a:xfrm>
                  <a:off x="3529323" y="7145913"/>
                  <a:ext cx="155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81" name="Input penna 280">
                  <a:extLst>
                    <a:ext uri="{FF2B5EF4-FFF2-40B4-BE49-F238E27FC236}">
                      <a16:creationId xmlns:a16="http://schemas.microsoft.com/office/drawing/2014/main" id="{B93BD028-C590-D5D8-7091-C7B42EBC59E8}"/>
                    </a:ext>
                  </a:extLst>
                </p14:cNvPr>
                <p14:cNvContentPartPr/>
                <p14:nvPr/>
              </p14:nvContentPartPr>
              <p14:xfrm>
                <a:off x="4182723" y="7116033"/>
                <a:ext cx="196920" cy="212760"/>
              </p14:xfrm>
            </p:contentPart>
          </mc:Choice>
          <mc:Fallback xmlns="">
            <p:pic>
              <p:nvPicPr>
                <p:cNvPr id="281" name="Input penna 280">
                  <a:extLst>
                    <a:ext uri="{FF2B5EF4-FFF2-40B4-BE49-F238E27FC236}">
                      <a16:creationId xmlns:a16="http://schemas.microsoft.com/office/drawing/2014/main" id="{B93BD028-C590-D5D8-7091-C7B42EBC59E8}"/>
                    </a:ext>
                  </a:extLst>
                </p:cNvPr>
                <p:cNvPicPr/>
                <p:nvPr/>
              </p:nvPicPr>
              <p:blipFill>
                <a:blip r:embed="rId289"/>
                <a:stretch>
                  <a:fillRect/>
                </a:stretch>
              </p:blipFill>
              <p:spPr>
                <a:xfrm>
                  <a:off x="4176603" y="7109913"/>
                  <a:ext cx="209160" cy="225000"/>
                </a:xfrm>
                <a:prstGeom prst="rect">
                  <a:avLst/>
                </a:prstGeom>
              </p:spPr>
            </p:pic>
          </mc:Fallback>
        </mc:AlternateContent>
      </p:grpSp>
      <p:grpSp>
        <p:nvGrpSpPr>
          <p:cNvPr id="288" name="Gruppo 287">
            <a:extLst>
              <a:ext uri="{FF2B5EF4-FFF2-40B4-BE49-F238E27FC236}">
                <a16:creationId xmlns:a16="http://schemas.microsoft.com/office/drawing/2014/main" id="{6AD41572-26FA-49F2-13F5-ED7EB6CE2FFC}"/>
              </a:ext>
            </a:extLst>
          </p:cNvPr>
          <p:cNvGrpSpPr/>
          <p:nvPr/>
        </p:nvGrpSpPr>
        <p:grpSpPr>
          <a:xfrm>
            <a:off x="4648923" y="6964833"/>
            <a:ext cx="261000" cy="353880"/>
            <a:chOff x="4648923" y="6964833"/>
            <a:chExt cx="261000" cy="353880"/>
          </a:xfrm>
        </p:grpSpPr>
        <mc:AlternateContent xmlns:mc="http://schemas.openxmlformats.org/markup-compatibility/2006" xmlns:p14="http://schemas.microsoft.com/office/powerpoint/2010/main">
          <mc:Choice Requires="p14">
            <p:contentPart p14:bwMode="auto" r:id="rId290">
              <p14:nvContentPartPr>
                <p14:cNvPr id="283" name="Input penna 282">
                  <a:extLst>
                    <a:ext uri="{FF2B5EF4-FFF2-40B4-BE49-F238E27FC236}">
                      <a16:creationId xmlns:a16="http://schemas.microsoft.com/office/drawing/2014/main" id="{B41790CA-9A3B-ACE9-0210-4C7663A0A479}"/>
                    </a:ext>
                  </a:extLst>
                </p14:cNvPr>
                <p14:cNvContentPartPr/>
                <p14:nvPr/>
              </p14:nvContentPartPr>
              <p14:xfrm>
                <a:off x="4743243" y="6964833"/>
                <a:ext cx="166680" cy="142200"/>
              </p14:xfrm>
            </p:contentPart>
          </mc:Choice>
          <mc:Fallback xmlns="">
            <p:pic>
              <p:nvPicPr>
                <p:cNvPr id="283" name="Input penna 282">
                  <a:extLst>
                    <a:ext uri="{FF2B5EF4-FFF2-40B4-BE49-F238E27FC236}">
                      <a16:creationId xmlns:a16="http://schemas.microsoft.com/office/drawing/2014/main" id="{B41790CA-9A3B-ACE9-0210-4C7663A0A479}"/>
                    </a:ext>
                  </a:extLst>
                </p:cNvPr>
                <p:cNvPicPr/>
                <p:nvPr/>
              </p:nvPicPr>
              <p:blipFill>
                <a:blip r:embed="rId291"/>
                <a:stretch>
                  <a:fillRect/>
                </a:stretch>
              </p:blipFill>
              <p:spPr>
                <a:xfrm>
                  <a:off x="4737123" y="6958713"/>
                  <a:ext cx="178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85" name="Input penna 284">
                  <a:extLst>
                    <a:ext uri="{FF2B5EF4-FFF2-40B4-BE49-F238E27FC236}">
                      <a16:creationId xmlns:a16="http://schemas.microsoft.com/office/drawing/2014/main" id="{763EDB35-5433-B558-03BB-455C02B0DFA2}"/>
                    </a:ext>
                  </a:extLst>
                </p14:cNvPr>
                <p14:cNvContentPartPr/>
                <p14:nvPr/>
              </p14:nvContentPartPr>
              <p14:xfrm>
                <a:off x="4648923" y="7149153"/>
                <a:ext cx="131040" cy="169560"/>
              </p14:xfrm>
            </p:contentPart>
          </mc:Choice>
          <mc:Fallback xmlns="">
            <p:pic>
              <p:nvPicPr>
                <p:cNvPr id="285" name="Input penna 284">
                  <a:extLst>
                    <a:ext uri="{FF2B5EF4-FFF2-40B4-BE49-F238E27FC236}">
                      <a16:creationId xmlns:a16="http://schemas.microsoft.com/office/drawing/2014/main" id="{763EDB35-5433-B558-03BB-455C02B0DFA2}"/>
                    </a:ext>
                  </a:extLst>
                </p:cNvPr>
                <p:cNvPicPr/>
                <p:nvPr/>
              </p:nvPicPr>
              <p:blipFill>
                <a:blip r:embed="rId293"/>
                <a:stretch>
                  <a:fillRect/>
                </a:stretch>
              </p:blipFill>
              <p:spPr>
                <a:xfrm>
                  <a:off x="4642803" y="7143033"/>
                  <a:ext cx="143280" cy="181800"/>
                </a:xfrm>
                <a:prstGeom prst="rect">
                  <a:avLst/>
                </a:prstGeom>
              </p:spPr>
            </p:pic>
          </mc:Fallback>
        </mc:AlternateContent>
      </p:grpSp>
      <p:grpSp>
        <p:nvGrpSpPr>
          <p:cNvPr id="287" name="Gruppo 286">
            <a:extLst>
              <a:ext uri="{FF2B5EF4-FFF2-40B4-BE49-F238E27FC236}">
                <a16:creationId xmlns:a16="http://schemas.microsoft.com/office/drawing/2014/main" id="{A55AA818-959D-9E4D-52E3-555B68995CE0}"/>
              </a:ext>
            </a:extLst>
          </p:cNvPr>
          <p:cNvGrpSpPr/>
          <p:nvPr/>
        </p:nvGrpSpPr>
        <p:grpSpPr>
          <a:xfrm>
            <a:off x="5131323" y="7005153"/>
            <a:ext cx="149760" cy="329400"/>
            <a:chOff x="5131323" y="7005153"/>
            <a:chExt cx="149760" cy="329400"/>
          </a:xfrm>
        </p:grpSpPr>
        <mc:AlternateContent xmlns:mc="http://schemas.openxmlformats.org/markup-compatibility/2006" xmlns:p14="http://schemas.microsoft.com/office/powerpoint/2010/main">
          <mc:Choice Requires="p14">
            <p:contentPart p14:bwMode="auto" r:id="rId294">
              <p14:nvContentPartPr>
                <p14:cNvPr id="284" name="Input penna 283">
                  <a:extLst>
                    <a:ext uri="{FF2B5EF4-FFF2-40B4-BE49-F238E27FC236}">
                      <a16:creationId xmlns:a16="http://schemas.microsoft.com/office/drawing/2014/main" id="{696F0599-14E0-DCBA-8784-80AF8DC2B37A}"/>
                    </a:ext>
                  </a:extLst>
                </p14:cNvPr>
                <p14:cNvContentPartPr/>
                <p14:nvPr/>
              </p14:nvContentPartPr>
              <p14:xfrm>
                <a:off x="5131323" y="7005153"/>
                <a:ext cx="149760" cy="129600"/>
              </p14:xfrm>
            </p:contentPart>
          </mc:Choice>
          <mc:Fallback xmlns="">
            <p:pic>
              <p:nvPicPr>
                <p:cNvPr id="284" name="Input penna 283">
                  <a:extLst>
                    <a:ext uri="{FF2B5EF4-FFF2-40B4-BE49-F238E27FC236}">
                      <a16:creationId xmlns:a16="http://schemas.microsoft.com/office/drawing/2014/main" id="{696F0599-14E0-DCBA-8784-80AF8DC2B37A}"/>
                    </a:ext>
                  </a:extLst>
                </p:cNvPr>
                <p:cNvPicPr/>
                <p:nvPr/>
              </p:nvPicPr>
              <p:blipFill>
                <a:blip r:embed="rId295"/>
                <a:stretch>
                  <a:fillRect/>
                </a:stretch>
              </p:blipFill>
              <p:spPr>
                <a:xfrm>
                  <a:off x="5125203" y="6999033"/>
                  <a:ext cx="162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6" name="Input penna 285">
                  <a:extLst>
                    <a:ext uri="{FF2B5EF4-FFF2-40B4-BE49-F238E27FC236}">
                      <a16:creationId xmlns:a16="http://schemas.microsoft.com/office/drawing/2014/main" id="{26036C45-A4A3-D405-F8FC-0C61C240AC14}"/>
                    </a:ext>
                  </a:extLst>
                </p14:cNvPr>
                <p14:cNvContentPartPr/>
                <p14:nvPr/>
              </p14:nvContentPartPr>
              <p14:xfrm>
                <a:off x="5174883" y="7181553"/>
                <a:ext cx="104400" cy="153000"/>
              </p14:xfrm>
            </p:contentPart>
          </mc:Choice>
          <mc:Fallback xmlns="">
            <p:pic>
              <p:nvPicPr>
                <p:cNvPr id="286" name="Input penna 285">
                  <a:extLst>
                    <a:ext uri="{FF2B5EF4-FFF2-40B4-BE49-F238E27FC236}">
                      <a16:creationId xmlns:a16="http://schemas.microsoft.com/office/drawing/2014/main" id="{26036C45-A4A3-D405-F8FC-0C61C240AC14}"/>
                    </a:ext>
                  </a:extLst>
                </p:cNvPr>
                <p:cNvPicPr/>
                <p:nvPr/>
              </p:nvPicPr>
              <p:blipFill>
                <a:blip r:embed="rId297"/>
                <a:stretch>
                  <a:fillRect/>
                </a:stretch>
              </p:blipFill>
              <p:spPr>
                <a:xfrm>
                  <a:off x="5168763" y="7175433"/>
                  <a:ext cx="116640" cy="165240"/>
                </a:xfrm>
                <a:prstGeom prst="rect">
                  <a:avLst/>
                </a:prstGeom>
              </p:spPr>
            </p:pic>
          </mc:Fallback>
        </mc:AlternateContent>
      </p:grpSp>
      <p:grpSp>
        <p:nvGrpSpPr>
          <p:cNvPr id="291" name="Gruppo 290">
            <a:extLst>
              <a:ext uri="{FF2B5EF4-FFF2-40B4-BE49-F238E27FC236}">
                <a16:creationId xmlns:a16="http://schemas.microsoft.com/office/drawing/2014/main" id="{041F2E01-F3E0-6DD2-5B9F-B6C42F685245}"/>
              </a:ext>
            </a:extLst>
          </p:cNvPr>
          <p:cNvGrpSpPr/>
          <p:nvPr/>
        </p:nvGrpSpPr>
        <p:grpSpPr>
          <a:xfrm>
            <a:off x="5551443" y="6964473"/>
            <a:ext cx="140400" cy="375840"/>
            <a:chOff x="5551443" y="6964473"/>
            <a:chExt cx="140400" cy="375840"/>
          </a:xfrm>
        </p:grpSpPr>
        <mc:AlternateContent xmlns:mc="http://schemas.openxmlformats.org/markup-compatibility/2006" xmlns:p14="http://schemas.microsoft.com/office/powerpoint/2010/main">
          <mc:Choice Requires="p14">
            <p:contentPart p14:bwMode="auto" r:id="rId298">
              <p14:nvContentPartPr>
                <p14:cNvPr id="289" name="Input penna 288">
                  <a:extLst>
                    <a:ext uri="{FF2B5EF4-FFF2-40B4-BE49-F238E27FC236}">
                      <a16:creationId xmlns:a16="http://schemas.microsoft.com/office/drawing/2014/main" id="{E2BA6AF4-13B9-649A-4FD6-A2F3CCFB01A6}"/>
                    </a:ext>
                  </a:extLst>
                </p14:cNvPr>
                <p14:cNvContentPartPr/>
                <p14:nvPr/>
              </p14:nvContentPartPr>
              <p14:xfrm>
                <a:off x="5558283" y="6964473"/>
                <a:ext cx="133560" cy="126720"/>
              </p14:xfrm>
            </p:contentPart>
          </mc:Choice>
          <mc:Fallback xmlns="">
            <p:pic>
              <p:nvPicPr>
                <p:cNvPr id="289" name="Input penna 288">
                  <a:extLst>
                    <a:ext uri="{FF2B5EF4-FFF2-40B4-BE49-F238E27FC236}">
                      <a16:creationId xmlns:a16="http://schemas.microsoft.com/office/drawing/2014/main" id="{E2BA6AF4-13B9-649A-4FD6-A2F3CCFB01A6}"/>
                    </a:ext>
                  </a:extLst>
                </p:cNvPr>
                <p:cNvPicPr/>
                <p:nvPr/>
              </p:nvPicPr>
              <p:blipFill>
                <a:blip r:embed="rId299"/>
                <a:stretch>
                  <a:fillRect/>
                </a:stretch>
              </p:blipFill>
              <p:spPr>
                <a:xfrm>
                  <a:off x="5552163" y="6958353"/>
                  <a:ext cx="145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90" name="Input penna 289">
                  <a:extLst>
                    <a:ext uri="{FF2B5EF4-FFF2-40B4-BE49-F238E27FC236}">
                      <a16:creationId xmlns:a16="http://schemas.microsoft.com/office/drawing/2014/main" id="{E2BC3C81-90F3-1BD2-E9AE-AC4066539D50}"/>
                    </a:ext>
                  </a:extLst>
                </p14:cNvPr>
                <p14:cNvContentPartPr/>
                <p14:nvPr/>
              </p14:nvContentPartPr>
              <p14:xfrm>
                <a:off x="5551443" y="7186953"/>
                <a:ext cx="129240" cy="153360"/>
              </p14:xfrm>
            </p:contentPart>
          </mc:Choice>
          <mc:Fallback xmlns="">
            <p:pic>
              <p:nvPicPr>
                <p:cNvPr id="290" name="Input penna 289">
                  <a:extLst>
                    <a:ext uri="{FF2B5EF4-FFF2-40B4-BE49-F238E27FC236}">
                      <a16:creationId xmlns:a16="http://schemas.microsoft.com/office/drawing/2014/main" id="{E2BC3C81-90F3-1BD2-E9AE-AC4066539D50}"/>
                    </a:ext>
                  </a:extLst>
                </p:cNvPr>
                <p:cNvPicPr/>
                <p:nvPr/>
              </p:nvPicPr>
              <p:blipFill>
                <a:blip r:embed="rId301"/>
                <a:stretch>
                  <a:fillRect/>
                </a:stretch>
              </p:blipFill>
              <p:spPr>
                <a:xfrm>
                  <a:off x="5545323" y="7180833"/>
                  <a:ext cx="141480" cy="165600"/>
                </a:xfrm>
                <a:prstGeom prst="rect">
                  <a:avLst/>
                </a:prstGeom>
              </p:spPr>
            </p:pic>
          </mc:Fallback>
        </mc:AlternateContent>
      </p:grpSp>
      <p:sp>
        <p:nvSpPr>
          <p:cNvPr id="295" name="CasellaDiTesto 294">
            <a:extLst>
              <a:ext uri="{FF2B5EF4-FFF2-40B4-BE49-F238E27FC236}">
                <a16:creationId xmlns:a16="http://schemas.microsoft.com/office/drawing/2014/main" id="{6B2F88D1-D4F2-4093-AA22-A8E0C98D03E2}"/>
              </a:ext>
            </a:extLst>
          </p:cNvPr>
          <p:cNvSpPr txBox="1"/>
          <p:nvPr/>
        </p:nvSpPr>
        <p:spPr>
          <a:xfrm>
            <a:off x="8010243" y="6025953"/>
            <a:ext cx="5121720" cy="646331"/>
          </a:xfrm>
          <a:prstGeom prst="rect">
            <a:avLst/>
          </a:prstGeom>
          <a:noFill/>
        </p:spPr>
        <p:txBody>
          <a:bodyPr wrap="square" rtlCol="0">
            <a:spAutoFit/>
          </a:bodyPr>
          <a:lstStyle/>
          <a:p>
            <a:r>
              <a:rPr lang="it-IT" dirty="0"/>
              <a:t>Gli Altri esercizi li facciamo su one drive per non diventare ciechi :D</a:t>
            </a:r>
          </a:p>
        </p:txBody>
      </p:sp>
      <p:grpSp>
        <p:nvGrpSpPr>
          <p:cNvPr id="300" name="Gruppo 299">
            <a:extLst>
              <a:ext uri="{FF2B5EF4-FFF2-40B4-BE49-F238E27FC236}">
                <a16:creationId xmlns:a16="http://schemas.microsoft.com/office/drawing/2014/main" id="{E170959E-FBED-3137-A7E9-7C9E498C074A}"/>
              </a:ext>
            </a:extLst>
          </p:cNvPr>
          <p:cNvGrpSpPr/>
          <p:nvPr/>
        </p:nvGrpSpPr>
        <p:grpSpPr>
          <a:xfrm>
            <a:off x="3260763" y="3523593"/>
            <a:ext cx="346680" cy="272160"/>
            <a:chOff x="3260763" y="3523593"/>
            <a:chExt cx="346680" cy="272160"/>
          </a:xfrm>
        </p:grpSpPr>
        <mc:AlternateContent xmlns:mc="http://schemas.openxmlformats.org/markup-compatibility/2006" xmlns:p14="http://schemas.microsoft.com/office/powerpoint/2010/main">
          <mc:Choice Requires="p14">
            <p:contentPart p14:bwMode="auto" r:id="rId302">
              <p14:nvContentPartPr>
                <p14:cNvPr id="296" name="Input penna 295">
                  <a:extLst>
                    <a:ext uri="{FF2B5EF4-FFF2-40B4-BE49-F238E27FC236}">
                      <a16:creationId xmlns:a16="http://schemas.microsoft.com/office/drawing/2014/main" id="{55E325A2-4A83-B78C-D69B-4421C45A627E}"/>
                    </a:ext>
                  </a:extLst>
                </p14:cNvPr>
                <p14:cNvContentPartPr/>
                <p14:nvPr/>
              </p14:nvContentPartPr>
              <p14:xfrm>
                <a:off x="3260763" y="3523593"/>
                <a:ext cx="171360" cy="272160"/>
              </p14:xfrm>
            </p:contentPart>
          </mc:Choice>
          <mc:Fallback xmlns="">
            <p:pic>
              <p:nvPicPr>
                <p:cNvPr id="296" name="Input penna 295">
                  <a:extLst>
                    <a:ext uri="{FF2B5EF4-FFF2-40B4-BE49-F238E27FC236}">
                      <a16:creationId xmlns:a16="http://schemas.microsoft.com/office/drawing/2014/main" id="{55E325A2-4A83-B78C-D69B-4421C45A627E}"/>
                    </a:ext>
                  </a:extLst>
                </p:cNvPr>
                <p:cNvPicPr/>
                <p:nvPr/>
              </p:nvPicPr>
              <p:blipFill>
                <a:blip r:embed="rId303"/>
                <a:stretch>
                  <a:fillRect/>
                </a:stretch>
              </p:blipFill>
              <p:spPr>
                <a:xfrm>
                  <a:off x="3254643" y="3517473"/>
                  <a:ext cx="1836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97" name="Input penna 296">
                  <a:extLst>
                    <a:ext uri="{FF2B5EF4-FFF2-40B4-BE49-F238E27FC236}">
                      <a16:creationId xmlns:a16="http://schemas.microsoft.com/office/drawing/2014/main" id="{812459B6-3F40-9507-8789-AA5AD6AE270D}"/>
                    </a:ext>
                  </a:extLst>
                </p14:cNvPr>
                <p14:cNvContentPartPr/>
                <p14:nvPr/>
              </p14:nvContentPartPr>
              <p14:xfrm>
                <a:off x="3505563" y="3604233"/>
                <a:ext cx="101880" cy="142560"/>
              </p14:xfrm>
            </p:contentPart>
          </mc:Choice>
          <mc:Fallback xmlns="">
            <p:pic>
              <p:nvPicPr>
                <p:cNvPr id="297" name="Input penna 296">
                  <a:extLst>
                    <a:ext uri="{FF2B5EF4-FFF2-40B4-BE49-F238E27FC236}">
                      <a16:creationId xmlns:a16="http://schemas.microsoft.com/office/drawing/2014/main" id="{812459B6-3F40-9507-8789-AA5AD6AE270D}"/>
                    </a:ext>
                  </a:extLst>
                </p:cNvPr>
                <p:cNvPicPr/>
                <p:nvPr/>
              </p:nvPicPr>
              <p:blipFill>
                <a:blip r:embed="rId305"/>
                <a:stretch>
                  <a:fillRect/>
                </a:stretch>
              </p:blipFill>
              <p:spPr>
                <a:xfrm>
                  <a:off x="3499443" y="3598113"/>
                  <a:ext cx="114120" cy="154800"/>
                </a:xfrm>
                <a:prstGeom prst="rect">
                  <a:avLst/>
                </a:prstGeom>
              </p:spPr>
            </p:pic>
          </mc:Fallback>
        </mc:AlternateContent>
      </p:grpSp>
      <p:grpSp>
        <p:nvGrpSpPr>
          <p:cNvPr id="299" name="Gruppo 298">
            <a:extLst>
              <a:ext uri="{FF2B5EF4-FFF2-40B4-BE49-F238E27FC236}">
                <a16:creationId xmlns:a16="http://schemas.microsoft.com/office/drawing/2014/main" id="{0D59F7E8-1FBC-AD7D-42E6-9488ED6EDC03}"/>
              </a:ext>
            </a:extLst>
          </p:cNvPr>
          <p:cNvGrpSpPr/>
          <p:nvPr/>
        </p:nvGrpSpPr>
        <p:grpSpPr>
          <a:xfrm>
            <a:off x="2891403" y="3939033"/>
            <a:ext cx="468720" cy="828000"/>
            <a:chOff x="2891403" y="3939033"/>
            <a:chExt cx="468720" cy="828000"/>
          </a:xfrm>
        </p:grpSpPr>
        <mc:AlternateContent xmlns:mc="http://schemas.openxmlformats.org/markup-compatibility/2006" xmlns:p14="http://schemas.microsoft.com/office/powerpoint/2010/main">
          <mc:Choice Requires="p14">
            <p:contentPart p14:bwMode="auto" r:id="rId306">
              <p14:nvContentPartPr>
                <p14:cNvPr id="83" name="Input penna 82">
                  <a:extLst>
                    <a:ext uri="{FF2B5EF4-FFF2-40B4-BE49-F238E27FC236}">
                      <a16:creationId xmlns:a16="http://schemas.microsoft.com/office/drawing/2014/main" id="{CC7EE30C-BC5C-4C6D-89D5-023BBE6183C9}"/>
                    </a:ext>
                  </a:extLst>
                </p14:cNvPr>
                <p14:cNvContentPartPr/>
                <p14:nvPr/>
              </p14:nvContentPartPr>
              <p14:xfrm>
                <a:off x="3174003" y="3939033"/>
                <a:ext cx="186120" cy="192960"/>
              </p14:xfrm>
            </p:contentPart>
          </mc:Choice>
          <mc:Fallback xmlns="">
            <p:pic>
              <p:nvPicPr>
                <p:cNvPr id="83" name="Input penna 82">
                  <a:extLst>
                    <a:ext uri="{FF2B5EF4-FFF2-40B4-BE49-F238E27FC236}">
                      <a16:creationId xmlns:a16="http://schemas.microsoft.com/office/drawing/2014/main" id="{CC7EE30C-BC5C-4C6D-89D5-023BBE6183C9}"/>
                    </a:ext>
                  </a:extLst>
                </p:cNvPr>
                <p:cNvPicPr/>
                <p:nvPr/>
              </p:nvPicPr>
              <p:blipFill>
                <a:blip r:embed="rId307"/>
                <a:stretch>
                  <a:fillRect/>
                </a:stretch>
              </p:blipFill>
              <p:spPr>
                <a:xfrm>
                  <a:off x="3167883" y="3932913"/>
                  <a:ext cx="198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89" name="Input penna 88">
                  <a:extLst>
                    <a:ext uri="{FF2B5EF4-FFF2-40B4-BE49-F238E27FC236}">
                      <a16:creationId xmlns:a16="http://schemas.microsoft.com/office/drawing/2014/main" id="{EADFB44F-9313-E416-33F4-B4C561690014}"/>
                    </a:ext>
                  </a:extLst>
                </p14:cNvPr>
                <p14:cNvContentPartPr/>
                <p14:nvPr/>
              </p14:nvContentPartPr>
              <p14:xfrm>
                <a:off x="2949363" y="4541673"/>
                <a:ext cx="168480" cy="225360"/>
              </p14:xfrm>
            </p:contentPart>
          </mc:Choice>
          <mc:Fallback xmlns="">
            <p:pic>
              <p:nvPicPr>
                <p:cNvPr id="89" name="Input penna 88">
                  <a:extLst>
                    <a:ext uri="{FF2B5EF4-FFF2-40B4-BE49-F238E27FC236}">
                      <a16:creationId xmlns:a16="http://schemas.microsoft.com/office/drawing/2014/main" id="{EADFB44F-9313-E416-33F4-B4C561690014}"/>
                    </a:ext>
                  </a:extLst>
                </p:cNvPr>
                <p:cNvPicPr/>
                <p:nvPr/>
              </p:nvPicPr>
              <p:blipFill>
                <a:blip r:embed="rId309"/>
                <a:stretch>
                  <a:fillRect/>
                </a:stretch>
              </p:blipFill>
              <p:spPr>
                <a:xfrm>
                  <a:off x="2943243" y="4535553"/>
                  <a:ext cx="180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98" name="Input penna 297">
                  <a:extLst>
                    <a:ext uri="{FF2B5EF4-FFF2-40B4-BE49-F238E27FC236}">
                      <a16:creationId xmlns:a16="http://schemas.microsoft.com/office/drawing/2014/main" id="{12622EE4-8FA0-9C74-EF8C-53DD15CF08C1}"/>
                    </a:ext>
                  </a:extLst>
                </p14:cNvPr>
                <p14:cNvContentPartPr/>
                <p14:nvPr/>
              </p14:nvContentPartPr>
              <p14:xfrm>
                <a:off x="2891403" y="4187433"/>
                <a:ext cx="248040" cy="266040"/>
              </p14:xfrm>
            </p:contentPart>
          </mc:Choice>
          <mc:Fallback xmlns="">
            <p:pic>
              <p:nvPicPr>
                <p:cNvPr id="298" name="Input penna 297">
                  <a:extLst>
                    <a:ext uri="{FF2B5EF4-FFF2-40B4-BE49-F238E27FC236}">
                      <a16:creationId xmlns:a16="http://schemas.microsoft.com/office/drawing/2014/main" id="{12622EE4-8FA0-9C74-EF8C-53DD15CF08C1}"/>
                    </a:ext>
                  </a:extLst>
                </p:cNvPr>
                <p:cNvPicPr/>
                <p:nvPr/>
              </p:nvPicPr>
              <p:blipFill>
                <a:blip r:embed="rId311"/>
                <a:stretch>
                  <a:fillRect/>
                </a:stretch>
              </p:blipFill>
              <p:spPr>
                <a:xfrm>
                  <a:off x="2885283" y="4181313"/>
                  <a:ext cx="260280" cy="278280"/>
                </a:xfrm>
                <a:prstGeom prst="rect">
                  <a:avLst/>
                </a:prstGeom>
              </p:spPr>
            </p:pic>
          </mc:Fallback>
        </mc:AlternateContent>
      </p:grpSp>
      <p:grpSp>
        <p:nvGrpSpPr>
          <p:cNvPr id="305" name="Gruppo 304">
            <a:extLst>
              <a:ext uri="{FF2B5EF4-FFF2-40B4-BE49-F238E27FC236}">
                <a16:creationId xmlns:a16="http://schemas.microsoft.com/office/drawing/2014/main" id="{5E3C5B1E-541C-DC59-C216-E2065C7BBDB3}"/>
              </a:ext>
            </a:extLst>
          </p:cNvPr>
          <p:cNvGrpSpPr/>
          <p:nvPr/>
        </p:nvGrpSpPr>
        <p:grpSpPr>
          <a:xfrm>
            <a:off x="7679403" y="3436833"/>
            <a:ext cx="1773720" cy="1784160"/>
            <a:chOff x="7679403" y="3436833"/>
            <a:chExt cx="1773720" cy="1784160"/>
          </a:xfrm>
        </p:grpSpPr>
        <mc:AlternateContent xmlns:mc="http://schemas.openxmlformats.org/markup-compatibility/2006" xmlns:p14="http://schemas.microsoft.com/office/powerpoint/2010/main">
          <mc:Choice Requires="p14">
            <p:contentPart p14:bwMode="auto" r:id="rId312">
              <p14:nvContentPartPr>
                <p14:cNvPr id="137" name="Input penna 136">
                  <a:extLst>
                    <a:ext uri="{FF2B5EF4-FFF2-40B4-BE49-F238E27FC236}">
                      <a16:creationId xmlns:a16="http://schemas.microsoft.com/office/drawing/2014/main" id="{790CDBC8-44FA-6B23-0644-1D92973DEC6B}"/>
                    </a:ext>
                  </a:extLst>
                </p14:cNvPr>
                <p14:cNvContentPartPr/>
                <p14:nvPr/>
              </p14:nvContentPartPr>
              <p14:xfrm>
                <a:off x="9077643" y="3778833"/>
                <a:ext cx="213480" cy="226080"/>
              </p14:xfrm>
            </p:contentPart>
          </mc:Choice>
          <mc:Fallback xmlns="">
            <p:pic>
              <p:nvPicPr>
                <p:cNvPr id="137" name="Input penna 136">
                  <a:extLst>
                    <a:ext uri="{FF2B5EF4-FFF2-40B4-BE49-F238E27FC236}">
                      <a16:creationId xmlns:a16="http://schemas.microsoft.com/office/drawing/2014/main" id="{790CDBC8-44FA-6B23-0644-1D92973DEC6B}"/>
                    </a:ext>
                  </a:extLst>
                </p:cNvPr>
                <p:cNvPicPr/>
                <p:nvPr/>
              </p:nvPicPr>
              <p:blipFill>
                <a:blip r:embed="rId313"/>
                <a:stretch>
                  <a:fillRect/>
                </a:stretch>
              </p:blipFill>
              <p:spPr>
                <a:xfrm>
                  <a:off x="9071523" y="3772713"/>
                  <a:ext cx="225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0" name="Input penna 139">
                  <a:extLst>
                    <a:ext uri="{FF2B5EF4-FFF2-40B4-BE49-F238E27FC236}">
                      <a16:creationId xmlns:a16="http://schemas.microsoft.com/office/drawing/2014/main" id="{A2947625-FE96-7C31-FD60-F554B4248D65}"/>
                    </a:ext>
                  </a:extLst>
                </p14:cNvPr>
                <p14:cNvContentPartPr/>
                <p14:nvPr/>
              </p14:nvContentPartPr>
              <p14:xfrm>
                <a:off x="9232083" y="4219473"/>
                <a:ext cx="51480" cy="113040"/>
              </p14:xfrm>
            </p:contentPart>
          </mc:Choice>
          <mc:Fallback xmlns="">
            <p:pic>
              <p:nvPicPr>
                <p:cNvPr id="140" name="Input penna 139">
                  <a:extLst>
                    <a:ext uri="{FF2B5EF4-FFF2-40B4-BE49-F238E27FC236}">
                      <a16:creationId xmlns:a16="http://schemas.microsoft.com/office/drawing/2014/main" id="{A2947625-FE96-7C31-FD60-F554B4248D65}"/>
                    </a:ext>
                  </a:extLst>
                </p:cNvPr>
                <p:cNvPicPr/>
                <p:nvPr/>
              </p:nvPicPr>
              <p:blipFill>
                <a:blip r:embed="rId315"/>
                <a:stretch>
                  <a:fillRect/>
                </a:stretch>
              </p:blipFill>
              <p:spPr>
                <a:xfrm>
                  <a:off x="9225963" y="4213353"/>
                  <a:ext cx="63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1" name="Input penna 140">
                  <a:extLst>
                    <a:ext uri="{FF2B5EF4-FFF2-40B4-BE49-F238E27FC236}">
                      <a16:creationId xmlns:a16="http://schemas.microsoft.com/office/drawing/2014/main" id="{EB009541-18AD-3092-CDBE-5EC7713B8389}"/>
                    </a:ext>
                  </a:extLst>
                </p14:cNvPr>
                <p14:cNvContentPartPr/>
                <p14:nvPr/>
              </p14:nvContentPartPr>
              <p14:xfrm>
                <a:off x="9421083" y="4263393"/>
                <a:ext cx="32040" cy="124560"/>
              </p14:xfrm>
            </p:contentPart>
          </mc:Choice>
          <mc:Fallback xmlns="">
            <p:pic>
              <p:nvPicPr>
                <p:cNvPr id="141" name="Input penna 140">
                  <a:extLst>
                    <a:ext uri="{FF2B5EF4-FFF2-40B4-BE49-F238E27FC236}">
                      <a16:creationId xmlns:a16="http://schemas.microsoft.com/office/drawing/2014/main" id="{EB009541-18AD-3092-CDBE-5EC7713B8389}"/>
                    </a:ext>
                  </a:extLst>
                </p:cNvPr>
                <p:cNvPicPr/>
                <p:nvPr/>
              </p:nvPicPr>
              <p:blipFill>
                <a:blip r:embed="rId317"/>
                <a:stretch>
                  <a:fillRect/>
                </a:stretch>
              </p:blipFill>
              <p:spPr>
                <a:xfrm>
                  <a:off x="9414963" y="4257273"/>
                  <a:ext cx="44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3" name="Input penna 142">
                  <a:extLst>
                    <a:ext uri="{FF2B5EF4-FFF2-40B4-BE49-F238E27FC236}">
                      <a16:creationId xmlns:a16="http://schemas.microsoft.com/office/drawing/2014/main" id="{B2E1D0C7-ED53-DE9E-4662-BD3ECE65B5E0}"/>
                    </a:ext>
                  </a:extLst>
                </p14:cNvPr>
                <p14:cNvContentPartPr/>
                <p14:nvPr/>
              </p14:nvContentPartPr>
              <p14:xfrm>
                <a:off x="7679403" y="5023353"/>
                <a:ext cx="142920" cy="197640"/>
              </p14:xfrm>
            </p:contentPart>
          </mc:Choice>
          <mc:Fallback xmlns="">
            <p:pic>
              <p:nvPicPr>
                <p:cNvPr id="143" name="Input penna 142">
                  <a:extLst>
                    <a:ext uri="{FF2B5EF4-FFF2-40B4-BE49-F238E27FC236}">
                      <a16:creationId xmlns:a16="http://schemas.microsoft.com/office/drawing/2014/main" id="{B2E1D0C7-ED53-DE9E-4662-BD3ECE65B5E0}"/>
                    </a:ext>
                  </a:extLst>
                </p:cNvPr>
                <p:cNvPicPr/>
                <p:nvPr/>
              </p:nvPicPr>
              <p:blipFill>
                <a:blip r:embed="rId319"/>
                <a:stretch>
                  <a:fillRect/>
                </a:stretch>
              </p:blipFill>
              <p:spPr>
                <a:xfrm>
                  <a:off x="7673283" y="5017233"/>
                  <a:ext cx="155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01" name="Input penna 300">
                  <a:extLst>
                    <a:ext uri="{FF2B5EF4-FFF2-40B4-BE49-F238E27FC236}">
                      <a16:creationId xmlns:a16="http://schemas.microsoft.com/office/drawing/2014/main" id="{EF5DB44C-33E2-1242-277F-480893040DD8}"/>
                    </a:ext>
                  </a:extLst>
                </p14:cNvPr>
                <p14:cNvContentPartPr/>
                <p14:nvPr/>
              </p14:nvContentPartPr>
              <p14:xfrm>
                <a:off x="8599923" y="3436833"/>
                <a:ext cx="59400" cy="248400"/>
              </p14:xfrm>
            </p:contentPart>
          </mc:Choice>
          <mc:Fallback xmlns="">
            <p:pic>
              <p:nvPicPr>
                <p:cNvPr id="301" name="Input penna 300">
                  <a:extLst>
                    <a:ext uri="{FF2B5EF4-FFF2-40B4-BE49-F238E27FC236}">
                      <a16:creationId xmlns:a16="http://schemas.microsoft.com/office/drawing/2014/main" id="{EF5DB44C-33E2-1242-277F-480893040DD8}"/>
                    </a:ext>
                  </a:extLst>
                </p:cNvPr>
                <p:cNvPicPr/>
                <p:nvPr/>
              </p:nvPicPr>
              <p:blipFill>
                <a:blip r:embed="rId321"/>
                <a:stretch>
                  <a:fillRect/>
                </a:stretch>
              </p:blipFill>
              <p:spPr>
                <a:xfrm>
                  <a:off x="8593803" y="3430713"/>
                  <a:ext cx="71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02" name="Input penna 301">
                  <a:extLst>
                    <a:ext uri="{FF2B5EF4-FFF2-40B4-BE49-F238E27FC236}">
                      <a16:creationId xmlns:a16="http://schemas.microsoft.com/office/drawing/2014/main" id="{DB90CB2D-7E99-EBF5-7561-9FF0D6A6E386}"/>
                    </a:ext>
                  </a:extLst>
                </p14:cNvPr>
                <p14:cNvContentPartPr/>
                <p14:nvPr/>
              </p14:nvContentPartPr>
              <p14:xfrm>
                <a:off x="8809083" y="3480393"/>
                <a:ext cx="158400" cy="184680"/>
              </p14:xfrm>
            </p:contentPart>
          </mc:Choice>
          <mc:Fallback xmlns="">
            <p:pic>
              <p:nvPicPr>
                <p:cNvPr id="302" name="Input penna 301">
                  <a:extLst>
                    <a:ext uri="{FF2B5EF4-FFF2-40B4-BE49-F238E27FC236}">
                      <a16:creationId xmlns:a16="http://schemas.microsoft.com/office/drawing/2014/main" id="{DB90CB2D-7E99-EBF5-7561-9FF0D6A6E386}"/>
                    </a:ext>
                  </a:extLst>
                </p:cNvPr>
                <p:cNvPicPr/>
                <p:nvPr/>
              </p:nvPicPr>
              <p:blipFill>
                <a:blip r:embed="rId323"/>
                <a:stretch>
                  <a:fillRect/>
                </a:stretch>
              </p:blipFill>
              <p:spPr>
                <a:xfrm>
                  <a:off x="8802963" y="3474273"/>
                  <a:ext cx="17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36" name="Input penna 135">
                  <a:extLst>
                    <a:ext uri="{FF2B5EF4-FFF2-40B4-BE49-F238E27FC236}">
                      <a16:creationId xmlns:a16="http://schemas.microsoft.com/office/drawing/2014/main" id="{9D13C51E-B55B-DA63-B9E9-11E3FDD2409B}"/>
                    </a:ext>
                  </a:extLst>
                </p14:cNvPr>
                <p14:cNvContentPartPr/>
                <p14:nvPr/>
              </p14:nvContentPartPr>
              <p14:xfrm>
                <a:off x="8248203" y="3830673"/>
                <a:ext cx="317880" cy="240840"/>
              </p14:xfrm>
            </p:contentPart>
          </mc:Choice>
          <mc:Fallback xmlns="">
            <p:pic>
              <p:nvPicPr>
                <p:cNvPr id="136" name="Input penna 135">
                  <a:extLst>
                    <a:ext uri="{FF2B5EF4-FFF2-40B4-BE49-F238E27FC236}">
                      <a16:creationId xmlns:a16="http://schemas.microsoft.com/office/drawing/2014/main" id="{9D13C51E-B55B-DA63-B9E9-11E3FDD2409B}"/>
                    </a:ext>
                  </a:extLst>
                </p:cNvPr>
                <p:cNvPicPr/>
                <p:nvPr/>
              </p:nvPicPr>
              <p:blipFill>
                <a:blip r:embed="rId325"/>
                <a:stretch>
                  <a:fillRect/>
                </a:stretch>
              </p:blipFill>
              <p:spPr>
                <a:xfrm>
                  <a:off x="8242083" y="3824553"/>
                  <a:ext cx="3301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2" name="Input penna 141">
                  <a:extLst>
                    <a:ext uri="{FF2B5EF4-FFF2-40B4-BE49-F238E27FC236}">
                      <a16:creationId xmlns:a16="http://schemas.microsoft.com/office/drawing/2014/main" id="{AE68A95D-7B5F-9FBF-B46F-8C9BE826D27A}"/>
                    </a:ext>
                  </a:extLst>
                </p14:cNvPr>
                <p14:cNvContentPartPr/>
                <p14:nvPr/>
              </p14:nvContentPartPr>
              <p14:xfrm>
                <a:off x="7876683" y="4608273"/>
                <a:ext cx="246240" cy="261720"/>
              </p14:xfrm>
            </p:contentPart>
          </mc:Choice>
          <mc:Fallback xmlns="">
            <p:pic>
              <p:nvPicPr>
                <p:cNvPr id="142" name="Input penna 141">
                  <a:extLst>
                    <a:ext uri="{FF2B5EF4-FFF2-40B4-BE49-F238E27FC236}">
                      <a16:creationId xmlns:a16="http://schemas.microsoft.com/office/drawing/2014/main" id="{AE68A95D-7B5F-9FBF-B46F-8C9BE826D27A}"/>
                    </a:ext>
                  </a:extLst>
                </p:cNvPr>
                <p:cNvPicPr/>
                <p:nvPr/>
              </p:nvPicPr>
              <p:blipFill>
                <a:blip r:embed="rId327"/>
                <a:stretch>
                  <a:fillRect/>
                </a:stretch>
              </p:blipFill>
              <p:spPr>
                <a:xfrm>
                  <a:off x="7870563" y="4602153"/>
                  <a:ext cx="258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03" name="Input penna 302">
                  <a:extLst>
                    <a:ext uri="{FF2B5EF4-FFF2-40B4-BE49-F238E27FC236}">
                      <a16:creationId xmlns:a16="http://schemas.microsoft.com/office/drawing/2014/main" id="{4EB4F86E-2D4F-0CE9-0812-FF567B1CFD69}"/>
                    </a:ext>
                  </a:extLst>
                </p14:cNvPr>
                <p14:cNvContentPartPr/>
                <p14:nvPr/>
              </p14:nvContentPartPr>
              <p14:xfrm>
                <a:off x="7871283" y="4165113"/>
                <a:ext cx="312120" cy="328320"/>
              </p14:xfrm>
            </p:contentPart>
          </mc:Choice>
          <mc:Fallback xmlns="">
            <p:pic>
              <p:nvPicPr>
                <p:cNvPr id="303" name="Input penna 302">
                  <a:extLst>
                    <a:ext uri="{FF2B5EF4-FFF2-40B4-BE49-F238E27FC236}">
                      <a16:creationId xmlns:a16="http://schemas.microsoft.com/office/drawing/2014/main" id="{4EB4F86E-2D4F-0CE9-0812-FF567B1CFD69}"/>
                    </a:ext>
                  </a:extLst>
                </p:cNvPr>
                <p:cNvPicPr/>
                <p:nvPr/>
              </p:nvPicPr>
              <p:blipFill>
                <a:blip r:embed="rId329"/>
                <a:stretch>
                  <a:fillRect/>
                </a:stretch>
              </p:blipFill>
              <p:spPr>
                <a:xfrm>
                  <a:off x="7865163" y="4158993"/>
                  <a:ext cx="324360" cy="340560"/>
                </a:xfrm>
                <a:prstGeom prst="rect">
                  <a:avLst/>
                </a:prstGeom>
              </p:spPr>
            </p:pic>
          </mc:Fallback>
        </mc:AlternateContent>
      </p:grpSp>
      <p:grpSp>
        <p:nvGrpSpPr>
          <p:cNvPr id="309" name="Gruppo 308">
            <a:extLst>
              <a:ext uri="{FF2B5EF4-FFF2-40B4-BE49-F238E27FC236}">
                <a16:creationId xmlns:a16="http://schemas.microsoft.com/office/drawing/2014/main" id="{5E67E04B-76EF-099C-7614-607B5534D13E}"/>
              </a:ext>
            </a:extLst>
          </p:cNvPr>
          <p:cNvGrpSpPr/>
          <p:nvPr/>
        </p:nvGrpSpPr>
        <p:grpSpPr>
          <a:xfrm>
            <a:off x="5596803" y="6187953"/>
            <a:ext cx="1256040" cy="807840"/>
            <a:chOff x="5596803" y="6187953"/>
            <a:chExt cx="1256040" cy="807840"/>
          </a:xfrm>
        </p:grpSpPr>
        <mc:AlternateContent xmlns:mc="http://schemas.openxmlformats.org/markup-compatibility/2006" xmlns:p14="http://schemas.microsoft.com/office/powerpoint/2010/main">
          <mc:Choice Requires="p14">
            <p:contentPart p14:bwMode="auto" r:id="rId330">
              <p14:nvContentPartPr>
                <p14:cNvPr id="272" name="Input penna 271">
                  <a:extLst>
                    <a:ext uri="{FF2B5EF4-FFF2-40B4-BE49-F238E27FC236}">
                      <a16:creationId xmlns:a16="http://schemas.microsoft.com/office/drawing/2014/main" id="{7EE7DB0E-6E3E-1515-46E4-7204574F24F2}"/>
                    </a:ext>
                  </a:extLst>
                </p14:cNvPr>
                <p14:cNvContentPartPr/>
                <p14:nvPr/>
              </p14:nvContentPartPr>
              <p14:xfrm>
                <a:off x="6367563" y="6453273"/>
                <a:ext cx="227520" cy="172080"/>
              </p14:xfrm>
            </p:contentPart>
          </mc:Choice>
          <mc:Fallback xmlns="">
            <p:pic>
              <p:nvPicPr>
                <p:cNvPr id="272" name="Input penna 271">
                  <a:extLst>
                    <a:ext uri="{FF2B5EF4-FFF2-40B4-BE49-F238E27FC236}">
                      <a16:creationId xmlns:a16="http://schemas.microsoft.com/office/drawing/2014/main" id="{7EE7DB0E-6E3E-1515-46E4-7204574F24F2}"/>
                    </a:ext>
                  </a:extLst>
                </p:cNvPr>
                <p:cNvPicPr/>
                <p:nvPr/>
              </p:nvPicPr>
              <p:blipFill>
                <a:blip r:embed="rId331"/>
                <a:stretch>
                  <a:fillRect/>
                </a:stretch>
              </p:blipFill>
              <p:spPr>
                <a:xfrm>
                  <a:off x="6361443" y="6447153"/>
                  <a:ext cx="239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3" name="Input penna 272">
                  <a:extLst>
                    <a:ext uri="{FF2B5EF4-FFF2-40B4-BE49-F238E27FC236}">
                      <a16:creationId xmlns:a16="http://schemas.microsoft.com/office/drawing/2014/main" id="{F7DAEFAF-D291-97DD-F1F6-43BAF912D06A}"/>
                    </a:ext>
                  </a:extLst>
                </p14:cNvPr>
                <p14:cNvContentPartPr/>
                <p14:nvPr/>
              </p14:nvContentPartPr>
              <p14:xfrm>
                <a:off x="6698043" y="6696273"/>
                <a:ext cx="28800" cy="115200"/>
              </p14:xfrm>
            </p:contentPart>
          </mc:Choice>
          <mc:Fallback xmlns="">
            <p:pic>
              <p:nvPicPr>
                <p:cNvPr id="273" name="Input penna 272">
                  <a:extLst>
                    <a:ext uri="{FF2B5EF4-FFF2-40B4-BE49-F238E27FC236}">
                      <a16:creationId xmlns:a16="http://schemas.microsoft.com/office/drawing/2014/main" id="{F7DAEFAF-D291-97DD-F1F6-43BAF912D06A}"/>
                    </a:ext>
                  </a:extLst>
                </p:cNvPr>
                <p:cNvPicPr/>
                <p:nvPr/>
              </p:nvPicPr>
              <p:blipFill>
                <a:blip r:embed="rId333"/>
                <a:stretch>
                  <a:fillRect/>
                </a:stretch>
              </p:blipFill>
              <p:spPr>
                <a:xfrm>
                  <a:off x="6691923" y="6690153"/>
                  <a:ext cx="41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4" name="Input penna 273">
                  <a:extLst>
                    <a:ext uri="{FF2B5EF4-FFF2-40B4-BE49-F238E27FC236}">
                      <a16:creationId xmlns:a16="http://schemas.microsoft.com/office/drawing/2014/main" id="{3AEA8A11-C392-C6B1-B9E3-7A620097848B}"/>
                    </a:ext>
                  </a:extLst>
                </p14:cNvPr>
                <p14:cNvContentPartPr/>
                <p14:nvPr/>
              </p14:nvContentPartPr>
              <p14:xfrm>
                <a:off x="6845643" y="6720033"/>
                <a:ext cx="7200" cy="146880"/>
              </p14:xfrm>
            </p:contentPart>
          </mc:Choice>
          <mc:Fallback xmlns="">
            <p:pic>
              <p:nvPicPr>
                <p:cNvPr id="274" name="Input penna 273">
                  <a:extLst>
                    <a:ext uri="{FF2B5EF4-FFF2-40B4-BE49-F238E27FC236}">
                      <a16:creationId xmlns:a16="http://schemas.microsoft.com/office/drawing/2014/main" id="{3AEA8A11-C392-C6B1-B9E3-7A620097848B}"/>
                    </a:ext>
                  </a:extLst>
                </p:cNvPr>
                <p:cNvPicPr/>
                <p:nvPr/>
              </p:nvPicPr>
              <p:blipFill>
                <a:blip r:embed="rId335"/>
                <a:stretch>
                  <a:fillRect/>
                </a:stretch>
              </p:blipFill>
              <p:spPr>
                <a:xfrm>
                  <a:off x="6839523" y="6713913"/>
                  <a:ext cx="19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9" name="Input penna 268">
                  <a:extLst>
                    <a:ext uri="{FF2B5EF4-FFF2-40B4-BE49-F238E27FC236}">
                      <a16:creationId xmlns:a16="http://schemas.microsoft.com/office/drawing/2014/main" id="{D0897F22-DF1D-65EA-3658-67F0A4C10A83}"/>
                    </a:ext>
                  </a:extLst>
                </p14:cNvPr>
                <p14:cNvContentPartPr/>
                <p14:nvPr/>
              </p14:nvContentPartPr>
              <p14:xfrm>
                <a:off x="5769963" y="6515553"/>
                <a:ext cx="236880" cy="223560"/>
              </p14:xfrm>
            </p:contentPart>
          </mc:Choice>
          <mc:Fallback xmlns="">
            <p:pic>
              <p:nvPicPr>
                <p:cNvPr id="269" name="Input penna 268">
                  <a:extLst>
                    <a:ext uri="{FF2B5EF4-FFF2-40B4-BE49-F238E27FC236}">
                      <a16:creationId xmlns:a16="http://schemas.microsoft.com/office/drawing/2014/main" id="{D0897F22-DF1D-65EA-3658-67F0A4C10A83}"/>
                    </a:ext>
                  </a:extLst>
                </p:cNvPr>
                <p:cNvPicPr/>
                <p:nvPr/>
              </p:nvPicPr>
              <p:blipFill>
                <a:blip r:embed="rId337"/>
                <a:stretch>
                  <a:fillRect/>
                </a:stretch>
              </p:blipFill>
              <p:spPr>
                <a:xfrm>
                  <a:off x="5763843" y="6509433"/>
                  <a:ext cx="24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06" name="Input penna 305">
                  <a:extLst>
                    <a:ext uri="{FF2B5EF4-FFF2-40B4-BE49-F238E27FC236}">
                      <a16:creationId xmlns:a16="http://schemas.microsoft.com/office/drawing/2014/main" id="{030B5AB4-AB4E-CA71-4E5B-481106568AD7}"/>
                    </a:ext>
                  </a:extLst>
                </p14:cNvPr>
                <p14:cNvContentPartPr/>
                <p14:nvPr/>
              </p14:nvContentPartPr>
              <p14:xfrm>
                <a:off x="5926923" y="6187953"/>
                <a:ext cx="100440" cy="256680"/>
              </p14:xfrm>
            </p:contentPart>
          </mc:Choice>
          <mc:Fallback xmlns="">
            <p:pic>
              <p:nvPicPr>
                <p:cNvPr id="306" name="Input penna 305">
                  <a:extLst>
                    <a:ext uri="{FF2B5EF4-FFF2-40B4-BE49-F238E27FC236}">
                      <a16:creationId xmlns:a16="http://schemas.microsoft.com/office/drawing/2014/main" id="{030B5AB4-AB4E-CA71-4E5B-481106568AD7}"/>
                    </a:ext>
                  </a:extLst>
                </p:cNvPr>
                <p:cNvPicPr/>
                <p:nvPr/>
              </p:nvPicPr>
              <p:blipFill>
                <a:blip r:embed="rId339"/>
                <a:stretch>
                  <a:fillRect/>
                </a:stretch>
              </p:blipFill>
              <p:spPr>
                <a:xfrm>
                  <a:off x="5920803" y="6181833"/>
                  <a:ext cx="112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07" name="Input penna 306">
                  <a:extLst>
                    <a:ext uri="{FF2B5EF4-FFF2-40B4-BE49-F238E27FC236}">
                      <a16:creationId xmlns:a16="http://schemas.microsoft.com/office/drawing/2014/main" id="{2198E74F-0C26-7632-2A8A-45476F97D188}"/>
                    </a:ext>
                  </a:extLst>
                </p14:cNvPr>
                <p14:cNvContentPartPr/>
                <p14:nvPr/>
              </p14:nvContentPartPr>
              <p14:xfrm>
                <a:off x="6173163" y="6237993"/>
                <a:ext cx="99000" cy="225360"/>
              </p14:xfrm>
            </p:contentPart>
          </mc:Choice>
          <mc:Fallback xmlns="">
            <p:pic>
              <p:nvPicPr>
                <p:cNvPr id="307" name="Input penna 306">
                  <a:extLst>
                    <a:ext uri="{FF2B5EF4-FFF2-40B4-BE49-F238E27FC236}">
                      <a16:creationId xmlns:a16="http://schemas.microsoft.com/office/drawing/2014/main" id="{2198E74F-0C26-7632-2A8A-45476F97D188}"/>
                    </a:ext>
                  </a:extLst>
                </p:cNvPr>
                <p:cNvPicPr/>
                <p:nvPr/>
              </p:nvPicPr>
              <p:blipFill>
                <a:blip r:embed="rId341"/>
                <a:stretch>
                  <a:fillRect/>
                </a:stretch>
              </p:blipFill>
              <p:spPr>
                <a:xfrm>
                  <a:off x="6167043" y="6231873"/>
                  <a:ext cx="1112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08" name="Input penna 307">
                  <a:extLst>
                    <a:ext uri="{FF2B5EF4-FFF2-40B4-BE49-F238E27FC236}">
                      <a16:creationId xmlns:a16="http://schemas.microsoft.com/office/drawing/2014/main" id="{F433B982-3BE0-A40C-F170-2A13E196E636}"/>
                    </a:ext>
                  </a:extLst>
                </p14:cNvPr>
                <p14:cNvContentPartPr/>
                <p14:nvPr/>
              </p14:nvContentPartPr>
              <p14:xfrm>
                <a:off x="5596803" y="6772953"/>
                <a:ext cx="199800" cy="222840"/>
              </p14:xfrm>
            </p:contentPart>
          </mc:Choice>
          <mc:Fallback xmlns="">
            <p:pic>
              <p:nvPicPr>
                <p:cNvPr id="308" name="Input penna 307">
                  <a:extLst>
                    <a:ext uri="{FF2B5EF4-FFF2-40B4-BE49-F238E27FC236}">
                      <a16:creationId xmlns:a16="http://schemas.microsoft.com/office/drawing/2014/main" id="{F433B982-3BE0-A40C-F170-2A13E196E636}"/>
                    </a:ext>
                  </a:extLst>
                </p:cNvPr>
                <p:cNvPicPr/>
                <p:nvPr/>
              </p:nvPicPr>
              <p:blipFill>
                <a:blip r:embed="rId343"/>
                <a:stretch>
                  <a:fillRect/>
                </a:stretch>
              </p:blipFill>
              <p:spPr>
                <a:xfrm>
                  <a:off x="5590683" y="6766833"/>
                  <a:ext cx="212040" cy="235080"/>
                </a:xfrm>
                <a:prstGeom prst="rect">
                  <a:avLst/>
                </a:prstGeom>
              </p:spPr>
            </p:pic>
          </mc:Fallback>
        </mc:AlternateContent>
      </p:grpSp>
    </p:spTree>
    <p:extLst>
      <p:ext uri="{BB962C8B-B14F-4D97-AF65-F5344CB8AC3E}">
        <p14:creationId xmlns:p14="http://schemas.microsoft.com/office/powerpoint/2010/main" val="122503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C009-5824-2E63-B149-475B8685B6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456B26-2DE7-6207-B67E-06EA4EFAD38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9A98553-15FA-8A7B-4821-42E256AD17A5}"/>
              </a:ext>
            </a:extLst>
          </p:cNvPr>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extLst>
              <a:ext uri="{FF2B5EF4-FFF2-40B4-BE49-F238E27FC236}">
                <a16:creationId xmlns:a16="http://schemas.microsoft.com/office/drawing/2014/main" id="{0C9C6395-82F4-EE33-FB8C-91AFA77B9CBA}"/>
              </a:ext>
            </a:extLst>
          </p:cNvPr>
          <p:cNvPicPr>
            <a:picLocks noChangeAspect="1"/>
          </p:cNvPicPr>
          <p:nvPr/>
        </p:nvPicPr>
        <p:blipFill>
          <a:blip r:embed="rId4"/>
          <a:stretch>
            <a:fillRect/>
          </a:stretch>
        </p:blipFill>
        <p:spPr>
          <a:xfrm>
            <a:off x="0" y="0"/>
            <a:ext cx="5486400" cy="8229600"/>
          </a:xfrm>
          <a:prstGeom prst="rect">
            <a:avLst/>
          </a:prstGeom>
        </p:spPr>
      </p:pic>
      <p:sp>
        <p:nvSpPr>
          <p:cNvPr id="5" name="Text 1">
            <a:extLst>
              <a:ext uri="{FF2B5EF4-FFF2-40B4-BE49-F238E27FC236}">
                <a16:creationId xmlns:a16="http://schemas.microsoft.com/office/drawing/2014/main" id="{56A7D8F0-FCDC-F9F0-373D-ECD073E89519}"/>
              </a:ext>
            </a:extLst>
          </p:cNvPr>
          <p:cNvSpPr/>
          <p:nvPr/>
        </p:nvSpPr>
        <p:spPr>
          <a:xfrm>
            <a:off x="0" y="0"/>
            <a:ext cx="5486400" cy="8342616"/>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Obiettivi</a:t>
            </a:r>
            <a:r>
              <a:rPr lang="en-US" sz="4374" b="1" dirty="0">
                <a:solidFill>
                  <a:srgbClr val="F0FCFF"/>
                </a:solidFill>
                <a:latin typeface="Spline Sans" pitchFamily="34" charset="0"/>
                <a:ea typeface="Spline Sans" pitchFamily="34" charset="-122"/>
                <a:cs typeface="Spline Sans" pitchFamily="34" charset="-120"/>
              </a:rPr>
              <a:t> e </a:t>
            </a:r>
            <a:r>
              <a:rPr lang="en-US" sz="4374" b="1" dirty="0" err="1">
                <a:solidFill>
                  <a:srgbClr val="F0FCFF"/>
                </a:solidFill>
                <a:latin typeface="Spline Sans" pitchFamily="34" charset="0"/>
                <a:ea typeface="Spline Sans" pitchFamily="34" charset="-122"/>
                <a:cs typeface="Spline Sans" pitchFamily="34" charset="-120"/>
              </a:rPr>
              <a:t>struttura</a:t>
            </a:r>
            <a:endParaRPr lang="en-US" sz="4374" b="1" dirty="0">
              <a:solidFill>
                <a:srgbClr val="F0FCFF"/>
              </a:solidFill>
              <a:latin typeface="Spline Sans" pitchFamily="34" charset="0"/>
              <a:ea typeface="Spline Sans" pitchFamily="34" charset="-122"/>
              <a:cs typeface="Spline Sans" pitchFamily="34" charset="-120"/>
            </a:endParaRPr>
          </a:p>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del </a:t>
            </a:r>
            <a:r>
              <a:rPr lang="en-US" sz="4374" b="1" dirty="0" err="1">
                <a:solidFill>
                  <a:srgbClr val="F0FCFF"/>
                </a:solidFill>
                <a:latin typeface="Spline Sans" pitchFamily="34" charset="0"/>
                <a:ea typeface="Spline Sans" pitchFamily="34" charset="-122"/>
                <a:cs typeface="Spline Sans" pitchFamily="34" charset="-120"/>
              </a:rPr>
              <a:t>tutorato</a:t>
            </a:r>
            <a:endParaRPr lang="en-US" sz="4374" dirty="0"/>
          </a:p>
        </p:txBody>
      </p:sp>
      <p:sp>
        <p:nvSpPr>
          <p:cNvPr id="6" name="Text 2">
            <a:extLst>
              <a:ext uri="{FF2B5EF4-FFF2-40B4-BE49-F238E27FC236}">
                <a16:creationId xmlns:a16="http://schemas.microsoft.com/office/drawing/2014/main" id="{55F4FBF3-2A73-AABC-8F3A-69BFB1070575}"/>
              </a:ext>
            </a:extLst>
          </p:cNvPr>
          <p:cNvSpPr/>
          <p:nvPr/>
        </p:nvSpPr>
        <p:spPr>
          <a:xfrm>
            <a:off x="5486400" y="-14545"/>
            <a:ext cx="9144000" cy="8229600"/>
          </a:xfrm>
          <a:prstGeom prst="rect">
            <a:avLst/>
          </a:prstGeom>
          <a:noFill/>
          <a:ln/>
        </p:spPr>
        <p:txBody>
          <a:bodyPr wrap="square" rtlCol="0" anchor="t"/>
          <a:lstStyle/>
          <a:p>
            <a:pPr>
              <a:lnSpc>
                <a:spcPts val="2799"/>
              </a:lnSpc>
            </a:pPr>
            <a:r>
              <a:rPr lang="it-IT" sz="1600" b="1" dirty="0">
                <a:solidFill>
                  <a:srgbClr val="16FFBB"/>
                </a:solidFill>
                <a:latin typeface="Barlow" pitchFamily="34" charset="0"/>
              </a:rPr>
              <a:t>Contenuti degli Incontri:</a:t>
            </a:r>
            <a:endParaRPr lang="it-IT" b="1" dirty="0">
              <a:solidFill>
                <a:srgbClr val="16FFBB"/>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ea typeface="Barlow" pitchFamily="34" charset="-122"/>
                <a:cs typeface="Barlow" pitchFamily="34" charset="-120"/>
              </a:rPr>
              <a:t>Approccio Pratico: </a:t>
            </a:r>
            <a:r>
              <a:rPr lang="it-IT" sz="1600" dirty="0">
                <a:solidFill>
                  <a:srgbClr val="E0E4E6"/>
                </a:solidFill>
                <a:latin typeface="Barlow" pitchFamily="34" charset="0"/>
              </a:rPr>
              <a:t>Esercizi</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Strumenti: </a:t>
            </a:r>
            <a:r>
              <a:rPr lang="it-IT" sz="1600" dirty="0">
                <a:solidFill>
                  <a:srgbClr val="E0E4E6"/>
                </a:solidFill>
                <a:latin typeface="Barlow" pitchFamily="34" charset="0"/>
                <a:ea typeface="Barlow" pitchFamily="34" charset="-122"/>
                <a:cs typeface="Barlow" pitchFamily="34" charset="-120"/>
              </a:rPr>
              <a:t>Durante </a:t>
            </a:r>
            <a:r>
              <a:rPr lang="it-IT" sz="1600" dirty="0">
                <a:solidFill>
                  <a:srgbClr val="E0E4E6"/>
                </a:solidFill>
                <a:latin typeface="Barlow" pitchFamily="34" charset="0"/>
              </a:rPr>
              <a:t>le sessioni, esploreremo l'uso degli pseudocodici e, occasionalmente, analizzeremo risultati sperimentali (codice) per consolidare la comprensione dei concetti di complessità.</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Eventuali vostre richieste</a:t>
            </a:r>
          </a:p>
          <a:p>
            <a:pPr>
              <a:lnSpc>
                <a:spcPts val="2799"/>
              </a:lnSpc>
            </a:pPr>
            <a:r>
              <a:rPr lang="it-IT" sz="1600" b="1" dirty="0">
                <a:solidFill>
                  <a:srgbClr val="16FFBB"/>
                </a:solidFill>
                <a:latin typeface="Barlow" pitchFamily="34" charset="0"/>
              </a:rPr>
              <a:t>Struttura degli incontri: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Esercitazione: </a:t>
            </a:r>
            <a:r>
              <a:rPr lang="it-IT" sz="1600" dirty="0">
                <a:solidFill>
                  <a:srgbClr val="E0E4E6"/>
                </a:solidFill>
                <a:latin typeface="Barlow" pitchFamily="34" charset="0"/>
              </a:rPr>
              <a:t>Iniziamo con gli esercizi per immergerci immediatamente nella pratica.</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Integrazione Teorica: </a:t>
            </a:r>
            <a:r>
              <a:rPr lang="it-IT" sz="1600" dirty="0">
                <a:solidFill>
                  <a:srgbClr val="E0E4E6"/>
                </a:solidFill>
                <a:latin typeface="Barlow" pitchFamily="34" charset="0"/>
              </a:rPr>
              <a:t>Introduciamo e rivediamo la teoria necessaria al momento giusto, legandola strettamente agli esercizi trattati.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Approfondimento: </a:t>
            </a:r>
            <a:r>
              <a:rPr lang="it-IT" sz="1600" dirty="0">
                <a:solidFill>
                  <a:srgbClr val="E0E4E6"/>
                </a:solidFill>
                <a:latin typeface="Barlow" pitchFamily="34" charset="0"/>
              </a:rPr>
              <a:t>Affrontiamo nuovi argomenti insieme, creando un ambiente di apprendimento collaborativo.</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Pausa</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Continuazione Esercitazioni: </a:t>
            </a:r>
            <a:r>
              <a:rPr lang="it-IT" sz="1600" dirty="0">
                <a:solidFill>
                  <a:srgbClr val="E0E4E6"/>
                </a:solidFill>
                <a:latin typeface="Barlow" pitchFamily="34" charset="0"/>
              </a:rPr>
              <a:t>Riprendiamo con ulteriori esercizi, incoraggiando la partecipazione attiva di tutti, senza pressioni. Chi desidera, può svolgere gli esercizi alla lavagna.</a:t>
            </a:r>
          </a:p>
          <a:p>
            <a:pPr>
              <a:lnSpc>
                <a:spcPts val="2799"/>
              </a:lnSpc>
            </a:pPr>
            <a:r>
              <a:rPr lang="it-IT" sz="1600" b="1" dirty="0">
                <a:solidFill>
                  <a:srgbClr val="16FFBB"/>
                </a:solidFill>
                <a:latin typeface="Barlow" pitchFamily="34" charset="0"/>
              </a:rPr>
              <a:t>Obiettivo finale: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Preparare gli studenti al meglio </a:t>
            </a:r>
            <a:r>
              <a:rPr lang="it-IT" sz="1600" b="1" dirty="0">
                <a:solidFill>
                  <a:srgbClr val="16FFBB"/>
                </a:solidFill>
                <a:latin typeface="Barlow" pitchFamily="34" charset="0"/>
              </a:rPr>
              <a:t>per l'esame</a:t>
            </a:r>
            <a:r>
              <a:rPr lang="it-IT" sz="1600" dirty="0">
                <a:solidFill>
                  <a:srgbClr val="E0E4E6"/>
                </a:solidFill>
                <a:latin typeface="Barlow" pitchFamily="34" charset="0"/>
              </a:rPr>
              <a:t>, attraverso:</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Esercizi</a:t>
            </a:r>
            <a:r>
              <a:rPr lang="it-IT" sz="1600" dirty="0">
                <a:solidFill>
                  <a:srgbClr val="E0E4E6"/>
                </a:solidFill>
                <a:latin typeface="Barlow" pitchFamily="34" charset="0"/>
              </a:rPr>
              <a:t> mirati che riflettono </a:t>
            </a:r>
            <a:r>
              <a:rPr lang="it-IT" sz="1600" b="1" dirty="0">
                <a:solidFill>
                  <a:srgbClr val="16FFBB"/>
                </a:solidFill>
                <a:latin typeface="Barlow" pitchFamily="34" charset="0"/>
              </a:rPr>
              <a:t>tipiche domande d'esame.</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Domande teoriche tipiche dell’esame.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Feedback diretto per consolidare le conoscenze e chiarire i dubbi.</a:t>
            </a:r>
          </a:p>
          <a:p>
            <a:pPr marL="0" indent="0">
              <a:lnSpc>
                <a:spcPts val="2799"/>
              </a:lnSpc>
              <a:buNone/>
            </a:pPr>
            <a:endParaRPr lang="en-US" sz="1750" dirty="0"/>
          </a:p>
        </p:txBody>
      </p:sp>
    </p:spTree>
    <p:extLst>
      <p:ext uri="{BB962C8B-B14F-4D97-AF65-F5344CB8AC3E}">
        <p14:creationId xmlns:p14="http://schemas.microsoft.com/office/powerpoint/2010/main" val="24453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19028"/>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0" y="1988176"/>
            <a:ext cx="5258991"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Il problema dell'ordinamento</a:t>
            </a:r>
            <a:endParaRPr lang="en-US" sz="3062" dirty="0"/>
          </a:p>
        </p:txBody>
      </p:sp>
      <p:sp>
        <p:nvSpPr>
          <p:cNvPr id="6" name="Shape 2"/>
          <p:cNvSpPr/>
          <p:nvPr/>
        </p:nvSpPr>
        <p:spPr>
          <a:xfrm>
            <a:off x="170617" y="2633978"/>
            <a:ext cx="2085380" cy="49002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7" name="Text 3"/>
          <p:cNvSpPr/>
          <p:nvPr/>
        </p:nvSpPr>
        <p:spPr>
          <a:xfrm>
            <a:off x="318679" y="2748147"/>
            <a:ext cx="1743908" cy="243007"/>
          </a:xfrm>
          <a:prstGeom prst="rect">
            <a:avLst/>
          </a:prstGeom>
          <a:noFill/>
          <a:ln/>
        </p:spPr>
        <p:txBody>
          <a:bodyPr wrap="none" rtlCol="0" anchor="t"/>
          <a:lstStyle/>
          <a:p>
            <a:pPr marL="0" indent="0">
              <a:lnSpc>
                <a:spcPts val="1914"/>
              </a:lnSpc>
              <a:buNone/>
            </a:pPr>
            <a:r>
              <a:rPr lang="en-US" sz="1531" b="1" dirty="0" err="1">
                <a:solidFill>
                  <a:srgbClr val="16FFBB"/>
                </a:solidFill>
                <a:latin typeface="Spline Sans" pitchFamily="34" charset="0"/>
                <a:ea typeface="Spline Sans" pitchFamily="34" charset="-122"/>
                <a:cs typeface="Spline Sans" pitchFamily="34" charset="-120"/>
              </a:rPr>
              <a:t>Disordine</a:t>
            </a:r>
            <a:r>
              <a:rPr lang="en-US" sz="1531" b="1" dirty="0">
                <a:solidFill>
                  <a:srgbClr val="16FFBB"/>
                </a:solidFill>
                <a:latin typeface="Spline Sans" pitchFamily="34" charset="0"/>
                <a:ea typeface="Spline Sans" pitchFamily="34" charset="-122"/>
                <a:cs typeface="Spline Sans" pitchFamily="34" charset="-120"/>
              </a:rPr>
              <a:t> </a:t>
            </a:r>
            <a:r>
              <a:rPr lang="en-US" sz="1531" b="1" dirty="0" err="1">
                <a:solidFill>
                  <a:srgbClr val="16FFBB"/>
                </a:solidFill>
                <a:latin typeface="Spline Sans" pitchFamily="34" charset="0"/>
                <a:ea typeface="Spline Sans" pitchFamily="34" charset="-122"/>
                <a:cs typeface="Spline Sans" pitchFamily="34" charset="-120"/>
              </a:rPr>
              <a:t>dei</a:t>
            </a:r>
            <a:r>
              <a:rPr lang="en-US" sz="1531" b="1" dirty="0">
                <a:solidFill>
                  <a:srgbClr val="16FFBB"/>
                </a:solidFill>
                <a:latin typeface="Spline Sans" pitchFamily="34" charset="0"/>
                <a:ea typeface="Spline Sans" pitchFamily="34" charset="-122"/>
                <a:cs typeface="Spline Sans" pitchFamily="34" charset="-120"/>
              </a:rPr>
              <a:t> Dati</a:t>
            </a:r>
            <a:endParaRPr lang="en-US" sz="1531" dirty="0"/>
          </a:p>
        </p:txBody>
      </p:sp>
      <p:sp>
        <p:nvSpPr>
          <p:cNvPr id="8" name="Text 4"/>
          <p:cNvSpPr/>
          <p:nvPr/>
        </p:nvSpPr>
        <p:spPr>
          <a:xfrm>
            <a:off x="318679" y="3084380"/>
            <a:ext cx="1743908" cy="3482102"/>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problema dell'ordinamento si riferisce alla sfida di organizzare un insieme di dati in modo che possano essere facilmente recuperati e analizzati. I dati non ordinati possono complicare le operazioni di ricerca e l'analisi dei dati, rendendo essenziale l'implementazione di algoritmi efficienti di ordinamento.</a:t>
            </a:r>
            <a:endParaRPr lang="en-US" sz="1225" dirty="0"/>
          </a:p>
        </p:txBody>
      </p:sp>
      <p:sp>
        <p:nvSpPr>
          <p:cNvPr id="9" name="Shape 5"/>
          <p:cNvSpPr/>
          <p:nvPr/>
        </p:nvSpPr>
        <p:spPr>
          <a:xfrm>
            <a:off x="2939698" y="2633978"/>
            <a:ext cx="2085380" cy="4900255"/>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0" name="Text 6"/>
          <p:cNvSpPr/>
          <p:nvPr/>
        </p:nvSpPr>
        <p:spPr>
          <a:xfrm>
            <a:off x="3110433" y="2804713"/>
            <a:ext cx="1743908" cy="486013"/>
          </a:xfrm>
          <a:prstGeom prst="rect">
            <a:avLst/>
          </a:prstGeom>
          <a:noFill/>
          <a:ln/>
        </p:spPr>
        <p:txBody>
          <a:bodyPr wrap="square" rtlCol="0" anchor="t"/>
          <a:lstStyle/>
          <a:p>
            <a:pPr marL="0" indent="0">
              <a:lnSpc>
                <a:spcPts val="1914"/>
              </a:lnSpc>
              <a:buNone/>
            </a:pPr>
            <a:r>
              <a:rPr lang="en-US" sz="1531" b="1" dirty="0">
                <a:solidFill>
                  <a:srgbClr val="29DDDA"/>
                </a:solidFill>
                <a:latin typeface="Spline Sans" pitchFamily="34" charset="0"/>
                <a:ea typeface="Spline Sans" pitchFamily="34" charset="-122"/>
                <a:cs typeface="Spline Sans" pitchFamily="34" charset="-120"/>
              </a:rPr>
              <a:t>Complessità Computazionale</a:t>
            </a:r>
            <a:endParaRPr lang="en-US" sz="1531" dirty="0"/>
          </a:p>
        </p:txBody>
      </p:sp>
      <p:sp>
        <p:nvSpPr>
          <p:cNvPr id="11" name="Text 7"/>
          <p:cNvSpPr/>
          <p:nvPr/>
        </p:nvSpPr>
        <p:spPr>
          <a:xfrm>
            <a:off x="3110433" y="3383952"/>
            <a:ext cx="1743908" cy="3233380"/>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processo di ordinamento può essere computazionalmente intenso, specialmente per grandi quantità di dati. La complessità dei dati può richiedere l'impiego di algoritmi sofisticati che operino in modo efficiente e veloce, senza compromettere l'accuratezza dell'ordinamento.</a:t>
            </a:r>
            <a:endParaRPr lang="en-US" sz="1225" dirty="0"/>
          </a:p>
        </p:txBody>
      </p:sp>
      <p:sp>
        <p:nvSpPr>
          <p:cNvPr id="19" name="Shape 2">
            <a:extLst>
              <a:ext uri="{FF2B5EF4-FFF2-40B4-BE49-F238E27FC236}">
                <a16:creationId xmlns:a16="http://schemas.microsoft.com/office/drawing/2014/main" id="{DDD68DF2-BC66-57B0-D172-26975F1C6DF9}"/>
              </a:ext>
            </a:extLst>
          </p:cNvPr>
          <p:cNvSpPr/>
          <p:nvPr/>
        </p:nvSpPr>
        <p:spPr>
          <a:xfrm>
            <a:off x="5473437" y="3268692"/>
            <a:ext cx="8986346" cy="2637649"/>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F11090A9-318E-384E-0F11-7319BB6E0956}"/>
              </a:ext>
            </a:extLst>
          </p:cNvPr>
          <p:cNvSpPr/>
          <p:nvPr/>
        </p:nvSpPr>
        <p:spPr>
          <a:xfrm>
            <a:off x="5847650" y="3384679"/>
            <a:ext cx="8093784" cy="467999"/>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Cosa si intende per "stabilità" in un algoritmo di ordinamento?</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Fornisci un esempio di algoritmo di ordinamento stabile e uno non stabile.</a:t>
            </a:r>
            <a:endParaRPr lang="en-US" sz="1531" dirty="0"/>
          </a:p>
        </p:txBody>
      </p:sp>
      <p:sp>
        <p:nvSpPr>
          <p:cNvPr id="21" name="Text 4">
            <a:extLst>
              <a:ext uri="{FF2B5EF4-FFF2-40B4-BE49-F238E27FC236}">
                <a16:creationId xmlns:a16="http://schemas.microsoft.com/office/drawing/2014/main" id="{FF9A4F56-7A10-B61E-B2EA-524CBA6F38D2}"/>
              </a:ext>
            </a:extLst>
          </p:cNvPr>
          <p:cNvSpPr/>
          <p:nvPr/>
        </p:nvSpPr>
        <p:spPr>
          <a:xfrm>
            <a:off x="5847650" y="3847003"/>
            <a:ext cx="8614137" cy="1591122"/>
          </a:xfrm>
          <a:prstGeom prst="rect">
            <a:avLst/>
          </a:prstGeom>
          <a:noFill/>
          <a:ln/>
        </p:spPr>
        <p:txBody>
          <a:bodyPr wrap="square" rtlCol="0" anchor="t"/>
          <a:lstStyle/>
          <a:p>
            <a:pPr marL="0" indent="0">
              <a:lnSpc>
                <a:spcPts val="1960"/>
              </a:lnSpc>
              <a:buNone/>
            </a:pPr>
            <a:r>
              <a:rPr lang="it-IT" sz="1225" dirty="0">
                <a:solidFill>
                  <a:srgbClr val="E0E4E6"/>
                </a:solidFill>
                <a:latin typeface="Barlow" pitchFamily="34" charset="0"/>
                <a:ea typeface="Barlow" pitchFamily="34" charset="-122"/>
                <a:cs typeface="Barlow" pitchFamily="34" charset="-120"/>
              </a:rPr>
              <a:t>La "stabilità" in un algoritmo di ordinamento indica che se due elementi hanno la stessa chiave (o valore per il quale vengono ordinati), l'ordine relativo originale tra questi elementi viene mantenuto anche dopo l'ordinamento. In altre parole, se un elemento A precede un elemento B nell'input e A = B, allora A continuerà a precedere B nell'output ordinato, se l'algoritmo è stabile.</a:t>
            </a:r>
            <a:endParaRPr lang="it-IT" sz="1225" dirty="0">
              <a:solidFill>
                <a:srgbClr val="E0E4E6"/>
              </a:solidFill>
              <a:latin typeface="Barlow" pitchFamily="34" charset="0"/>
            </a:endParaRPr>
          </a:p>
          <a:p>
            <a:pPr marL="0" indent="0">
              <a:lnSpc>
                <a:spcPts val="1960"/>
              </a:lnSpc>
              <a:buNone/>
            </a:pPr>
            <a:r>
              <a:rPr lang="it-IT" sz="1225" dirty="0">
                <a:solidFill>
                  <a:srgbClr val="16FFBB"/>
                </a:solidFill>
                <a:latin typeface="Barlow" pitchFamily="34" charset="0"/>
              </a:rPr>
              <a:t>Esempio di Algoritmo di Ordinamento Stabile: Merge Sort</a:t>
            </a:r>
          </a:p>
          <a:p>
            <a:pPr>
              <a:lnSpc>
                <a:spcPts val="1960"/>
              </a:lnSpc>
            </a:pPr>
            <a:r>
              <a:rPr lang="it-IT" sz="1225" dirty="0">
                <a:solidFill>
                  <a:srgbClr val="16FFBB"/>
                </a:solidFill>
                <a:latin typeface="Barlow" pitchFamily="34" charset="0"/>
              </a:rPr>
              <a:t>Esempio di Algoritmo di Ordinamento non Stabile: Quick Sort</a:t>
            </a:r>
            <a:r>
              <a:rPr lang="it-IT" sz="1225" dirty="0">
                <a:solidFill>
                  <a:srgbClr val="E0E4E6"/>
                </a:solidFill>
                <a:latin typeface="Barlow" pitchFamily="34" charset="0"/>
              </a:rPr>
              <a:t>, </a:t>
            </a:r>
          </a:p>
          <a:p>
            <a:pPr marL="0" indent="0">
              <a:lnSpc>
                <a:spcPts val="1960"/>
              </a:lnSpc>
              <a:buNone/>
            </a:pPr>
            <a:r>
              <a:rPr lang="it-IT" sz="2000" dirty="0">
                <a:solidFill>
                  <a:srgbClr val="E0E4E6"/>
                </a:solidFill>
                <a:latin typeface="Barlow" pitchFamily="34" charset="0"/>
                <a:hlinkClick r:id="rId5"/>
              </a:rPr>
              <a:t>https://www.hackerearth.com/practice/algorithms/sorting</a:t>
            </a:r>
            <a:r>
              <a:rPr lang="it-IT" sz="2000" dirty="0">
                <a:solidFill>
                  <a:srgbClr val="E0E4E6"/>
                </a:solidFill>
                <a:latin typeface="Barlow" pitchFamily="34" charset="0"/>
              </a:rPr>
              <a:t> </a:t>
            </a:r>
          </a:p>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450B-506A-66D9-958C-2A950B3911A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832908-6ACA-7FEB-5F0C-92180FC45C6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347AA83-E9B2-0E9C-44D9-1764A3DC4BAE}"/>
              </a:ext>
            </a:extLst>
          </p:cNvPr>
          <p:cNvSpPr/>
          <p:nvPr/>
        </p:nvSpPr>
        <p:spPr>
          <a:xfrm>
            <a:off x="0" y="0"/>
            <a:ext cx="14630400" cy="8419028"/>
          </a:xfrm>
          <a:prstGeom prst="rect">
            <a:avLst/>
          </a:prstGeom>
          <a:solidFill>
            <a:srgbClr val="0A081B">
              <a:alpha val="75000"/>
            </a:srgbClr>
          </a:solidFill>
          <a:ln/>
        </p:spPr>
        <p:txBody>
          <a:bodyPr/>
          <a:lstStyle/>
          <a:p>
            <a:endParaRPr lang="en-US"/>
          </a:p>
        </p:txBody>
      </p:sp>
      <p:sp>
        <p:nvSpPr>
          <p:cNvPr id="19" name="Shape 2">
            <a:extLst>
              <a:ext uri="{FF2B5EF4-FFF2-40B4-BE49-F238E27FC236}">
                <a16:creationId xmlns:a16="http://schemas.microsoft.com/office/drawing/2014/main" id="{C4ABC99D-11E2-0F1F-D8B8-FF534297F655}"/>
              </a:ext>
            </a:extLst>
          </p:cNvPr>
          <p:cNvSpPr/>
          <p:nvPr/>
        </p:nvSpPr>
        <p:spPr>
          <a:xfrm>
            <a:off x="182682" y="252378"/>
            <a:ext cx="14132408" cy="41514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DEA42235-1E71-E508-FC5D-A8C088904C9D}"/>
              </a:ext>
            </a:extLst>
          </p:cNvPr>
          <p:cNvSpPr/>
          <p:nvPr/>
        </p:nvSpPr>
        <p:spPr>
          <a:xfrm>
            <a:off x="464798" y="252379"/>
            <a:ext cx="8093784" cy="572623"/>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Spiega il concetto di "adattabilità" in relazione agli algoritmi di ordinamento. </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Quali sono i vantaggi di un algoritmo di ordinamento adattivo?</a:t>
            </a:r>
            <a:endParaRPr lang="en-US" sz="1531" dirty="0"/>
          </a:p>
        </p:txBody>
      </p:sp>
      <p:sp>
        <p:nvSpPr>
          <p:cNvPr id="21" name="Text 4">
            <a:extLst>
              <a:ext uri="{FF2B5EF4-FFF2-40B4-BE49-F238E27FC236}">
                <a16:creationId xmlns:a16="http://schemas.microsoft.com/office/drawing/2014/main" id="{0A68F8CE-DA7C-B48A-326B-B3B46DD83AC4}"/>
              </a:ext>
            </a:extLst>
          </p:cNvPr>
          <p:cNvSpPr/>
          <p:nvPr/>
        </p:nvSpPr>
        <p:spPr>
          <a:xfrm>
            <a:off x="464798" y="714703"/>
            <a:ext cx="13700804" cy="3321270"/>
          </a:xfrm>
          <a:prstGeom prst="rect">
            <a:avLst/>
          </a:prstGeom>
          <a:noFill/>
          <a:ln/>
        </p:spPr>
        <p:txBody>
          <a:bodyPr wrap="square" rtlCol="0" anchor="t"/>
          <a:lstStyle/>
          <a:p>
            <a:pPr marL="0" indent="0">
              <a:lnSpc>
                <a:spcPts val="1960"/>
              </a:lnSpc>
              <a:buNone/>
            </a:pPr>
            <a:r>
              <a:rPr lang="it-IT" sz="1700" dirty="0">
                <a:solidFill>
                  <a:srgbClr val="E0E4E6"/>
                </a:solidFill>
                <a:latin typeface="Barlow" pitchFamily="34" charset="0"/>
                <a:ea typeface="Barlow" pitchFamily="34" charset="-122"/>
                <a:cs typeface="Barlow" pitchFamily="34" charset="-120"/>
              </a:rPr>
              <a:t>L'adattabilità in relazione agli algoritmi di ordinamento si riferisce alla capacità di un algoritmo di sfruttare la </a:t>
            </a:r>
            <a:r>
              <a:rPr lang="it-IT" sz="1700" dirty="0" err="1">
                <a:solidFill>
                  <a:srgbClr val="E0E4E6"/>
                </a:solidFill>
                <a:latin typeface="Barlow" pitchFamily="34" charset="0"/>
                <a:ea typeface="Barlow" pitchFamily="34" charset="-122"/>
                <a:cs typeface="Barlow" pitchFamily="34" charset="-120"/>
              </a:rPr>
              <a:t>pre</a:t>
            </a:r>
            <a:r>
              <a:rPr lang="it-IT" sz="1700" dirty="0">
                <a:solidFill>
                  <a:srgbClr val="E0E4E6"/>
                </a:solidFill>
                <a:latin typeface="Barlow" pitchFamily="34" charset="0"/>
                <a:ea typeface="Barlow" pitchFamily="34" charset="-122"/>
                <a:cs typeface="Barlow" pitchFamily="34" charset="-120"/>
              </a:rPr>
              <a:t>-ordinazione (o l'ordinamento parziale) presente in un insieme di dati per ridurre il proprio tempo di esecuzione. Un algoritmo di ordinamento adattivo può quindi eseguire più velocemente su dati già parzialmente ordinati rispetto a dati completamente casuali. Questa caratteristica lo distingue dagli algoritmi non adattivi, il cui tempo di esecuzione rimane costante indipendentemente dal grado di ordinamento iniziale dei dati.</a:t>
            </a:r>
            <a:endParaRPr lang="it-IT" sz="1700" dirty="0">
              <a:solidFill>
                <a:srgbClr val="E0E4E6"/>
              </a:solidFill>
              <a:latin typeface="Barlow" pitchFamily="34" charset="0"/>
            </a:endParaRPr>
          </a:p>
          <a:p>
            <a:pPr marL="0" indent="0">
              <a:lnSpc>
                <a:spcPts val="1960"/>
              </a:lnSpc>
              <a:buNone/>
            </a:pPr>
            <a:endParaRPr lang="it-IT" sz="1700" dirty="0">
              <a:solidFill>
                <a:srgbClr val="16FFBB"/>
              </a:solidFill>
              <a:latin typeface="Barlow" pitchFamily="34" charset="0"/>
            </a:endParaRPr>
          </a:p>
          <a:p>
            <a:pPr marL="0" indent="0">
              <a:lnSpc>
                <a:spcPts val="1960"/>
              </a:lnSpc>
              <a:buNone/>
            </a:pPr>
            <a:r>
              <a:rPr lang="it-IT" sz="1700" dirty="0">
                <a:solidFill>
                  <a:srgbClr val="16FFBB"/>
                </a:solidFill>
                <a:latin typeface="Barlow" pitchFamily="34" charset="0"/>
              </a:rPr>
              <a:t>Vantaggi:</a:t>
            </a:r>
          </a:p>
          <a:p>
            <a:pPr marL="0" indent="0">
              <a:lnSpc>
                <a:spcPts val="1960"/>
              </a:lnSpc>
              <a:buNone/>
            </a:pPr>
            <a:r>
              <a:rPr lang="it-IT" sz="1700" dirty="0">
                <a:solidFill>
                  <a:srgbClr val="16FFBB"/>
                </a:solidFill>
                <a:latin typeface="Barlow" pitchFamily="34" charset="0"/>
              </a:rPr>
              <a:t>Efficienza su Dati Parzialmente Ordinati: </a:t>
            </a:r>
          </a:p>
          <a:p>
            <a:pPr marL="0" indent="0">
              <a:lnSpc>
                <a:spcPts val="1960"/>
              </a:lnSpc>
              <a:buNone/>
            </a:pPr>
            <a:r>
              <a:rPr lang="it-IT" sz="1700" dirty="0">
                <a:solidFill>
                  <a:srgbClr val="16FFBB"/>
                </a:solidFill>
                <a:latin typeface="Barlow" pitchFamily="34" charset="0"/>
              </a:rPr>
              <a:t>Minore Complessità Temporale in Certi Casi: </a:t>
            </a:r>
          </a:p>
          <a:p>
            <a:pPr marL="0" indent="0">
              <a:lnSpc>
                <a:spcPts val="1960"/>
              </a:lnSpc>
              <a:buNone/>
            </a:pPr>
            <a:r>
              <a:rPr lang="it-IT" sz="1700" dirty="0">
                <a:solidFill>
                  <a:srgbClr val="16FFBB"/>
                </a:solidFill>
                <a:latin typeface="Barlow" pitchFamily="34" charset="0"/>
              </a:rPr>
              <a:t>Uso delle Risorse: </a:t>
            </a:r>
            <a:r>
              <a:rPr lang="it-IT" sz="1700" dirty="0">
                <a:solidFill>
                  <a:srgbClr val="E0E4E6"/>
                </a:solidFill>
                <a:latin typeface="Barlow" pitchFamily="34" charset="0"/>
              </a:rPr>
              <a:t>Gli algoritmi adattivi possono ridurre il consumo di risorse computazionali, come il tempo di CPU e l'uso della memoria, poiché possono ridurre il numero totale di operazioni richieste per ordinare i dati.</a:t>
            </a:r>
          </a:p>
          <a:p>
            <a:pPr marL="0" indent="0">
              <a:lnSpc>
                <a:spcPts val="1960"/>
              </a:lnSpc>
              <a:buNone/>
            </a:pPr>
            <a:r>
              <a:rPr lang="it-IT" sz="1700" dirty="0">
                <a:solidFill>
                  <a:srgbClr val="16FFBB"/>
                </a:solidFill>
                <a:latin typeface="Barlow" pitchFamily="34" charset="0"/>
              </a:rPr>
              <a:t>Applicazioni Pratiche: </a:t>
            </a:r>
            <a:r>
              <a:rPr lang="it-IT" sz="1700" dirty="0">
                <a:solidFill>
                  <a:srgbClr val="E0E4E6"/>
                </a:solidFill>
                <a:latin typeface="Barlow" pitchFamily="34" charset="0"/>
              </a:rPr>
              <a:t>In molte applicazioni del mondo reale, come database e sistemi di gestione di file, i dati tendono a essere parzialmente ordinati. In questi contesti, l'uso di algoritmi di ordinamento adattivi può portare a miglioramenti significativi delle prestazioni.</a:t>
            </a:r>
            <a:endParaRPr lang="en-US" sz="1700" dirty="0">
              <a:solidFill>
                <a:srgbClr val="E0E4E6"/>
              </a:solidFill>
              <a:latin typeface="Barlow" pitchFamily="34" charset="0"/>
            </a:endParaRPr>
          </a:p>
        </p:txBody>
      </p:sp>
      <p:sp>
        <p:nvSpPr>
          <p:cNvPr id="12" name="Shape 5">
            <a:extLst>
              <a:ext uri="{FF2B5EF4-FFF2-40B4-BE49-F238E27FC236}">
                <a16:creationId xmlns:a16="http://schemas.microsoft.com/office/drawing/2014/main" id="{7432B900-B55A-36BE-C027-41D6D0291818}"/>
              </a:ext>
            </a:extLst>
          </p:cNvPr>
          <p:cNvSpPr/>
          <p:nvPr/>
        </p:nvSpPr>
        <p:spPr>
          <a:xfrm>
            <a:off x="182682" y="4477406"/>
            <a:ext cx="14132408" cy="3636579"/>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3" name="Text 3">
            <a:extLst>
              <a:ext uri="{FF2B5EF4-FFF2-40B4-BE49-F238E27FC236}">
                <a16:creationId xmlns:a16="http://schemas.microsoft.com/office/drawing/2014/main" id="{93CF3A5C-87FB-A91A-9898-EF7DF9F5FAE8}"/>
              </a:ext>
            </a:extLst>
          </p:cNvPr>
          <p:cNvSpPr/>
          <p:nvPr/>
        </p:nvSpPr>
        <p:spPr>
          <a:xfrm>
            <a:off x="464798" y="4645568"/>
            <a:ext cx="8093784" cy="388750"/>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Esercizio</a:t>
            </a:r>
            <a:endParaRPr lang="en-US" sz="1531" dirty="0"/>
          </a:p>
        </p:txBody>
      </p:sp>
      <p:sp>
        <p:nvSpPr>
          <p:cNvPr id="14" name="Text 4">
            <a:extLst>
              <a:ext uri="{FF2B5EF4-FFF2-40B4-BE49-F238E27FC236}">
                <a16:creationId xmlns:a16="http://schemas.microsoft.com/office/drawing/2014/main" id="{50D286F7-BEED-E027-D781-23128B9E474A}"/>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15" name="Text 4">
            <a:extLst>
              <a:ext uri="{FF2B5EF4-FFF2-40B4-BE49-F238E27FC236}">
                <a16:creationId xmlns:a16="http://schemas.microsoft.com/office/drawing/2014/main" id="{572990FF-1524-DD28-79B5-06F6F1A27BA8}"/>
              </a:ext>
            </a:extLst>
          </p:cNvPr>
          <p:cNvSpPr/>
          <p:nvPr/>
        </p:nvSpPr>
        <p:spPr>
          <a:xfrm>
            <a:off x="464798" y="4945117"/>
            <a:ext cx="13700804" cy="3168868"/>
          </a:xfrm>
          <a:prstGeom prst="rect">
            <a:avLst/>
          </a:prstGeom>
          <a:noFill/>
          <a:ln/>
        </p:spPr>
        <p:txBody>
          <a:bodyPr wrap="square" rtlCol="0" anchor="t"/>
          <a:lstStyle/>
          <a:p>
            <a:pPr marL="0" indent="0">
              <a:lnSpc>
                <a:spcPts val="1960"/>
              </a:lnSpc>
              <a:buNone/>
            </a:pPr>
            <a:r>
              <a:rPr lang="it-IT" sz="1400" b="0" i="0" dirty="0">
                <a:solidFill>
                  <a:srgbClr val="ECECEC"/>
                </a:solidFill>
                <a:effectLst/>
                <a:latin typeface="Söhne"/>
              </a:rPr>
              <a:t>Supponiamo di avere il seguente insieme di dati parzialmente ordinato: </a:t>
            </a:r>
            <a:r>
              <a:rPr lang="it-IT" sz="1400" b="0" i="1" dirty="0">
                <a:solidFill>
                  <a:srgbClr val="ECECEC"/>
                </a:solidFill>
                <a:effectLst/>
                <a:latin typeface="KaTeX_Math"/>
              </a:rPr>
              <a:t>A</a:t>
            </a:r>
            <a:r>
              <a:rPr lang="it-IT" sz="1400" b="0" i="0" dirty="0">
                <a:solidFill>
                  <a:srgbClr val="ECECEC"/>
                </a:solidFill>
                <a:effectLst/>
                <a:latin typeface="KaTeX_Main"/>
              </a:rPr>
              <a:t>=[2,3,5,7,8,6,4,9]</a:t>
            </a:r>
          </a:p>
          <a:p>
            <a:pPr algn="l"/>
            <a:r>
              <a:rPr lang="it-IT" sz="1531" b="1" dirty="0">
                <a:solidFill>
                  <a:srgbClr val="16FFBB"/>
                </a:solidFill>
                <a:latin typeface="Spline Sans" pitchFamily="34" charset="0"/>
                <a:ea typeface="Spline Sans" pitchFamily="34" charset="-122"/>
              </a:rPr>
              <a:t>Parte 1: </a:t>
            </a:r>
            <a:r>
              <a:rPr lang="it-IT" sz="1531" b="1" dirty="0" err="1">
                <a:solidFill>
                  <a:srgbClr val="16FFBB"/>
                </a:solidFill>
                <a:latin typeface="Spline Sans" pitchFamily="34" charset="0"/>
                <a:ea typeface="Spline Sans" pitchFamily="34" charset="-122"/>
              </a:rPr>
              <a:t>Insertion</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Insertion</a:t>
            </a:r>
            <a:r>
              <a:rPr lang="it-IT" sz="1400" b="0" i="0" dirty="0">
                <a:solidFill>
                  <a:srgbClr val="ECECEC"/>
                </a:solidFill>
                <a:effectLst/>
                <a:latin typeface="Söhne"/>
              </a:rPr>
              <a:t> Sort all'insieme di dati A. Ricorda che </a:t>
            </a:r>
            <a:r>
              <a:rPr lang="it-IT" sz="1400" b="0" i="0" dirty="0" err="1">
                <a:solidFill>
                  <a:srgbClr val="ECECEC"/>
                </a:solidFill>
                <a:effectLst/>
                <a:latin typeface="Söhne"/>
              </a:rPr>
              <a:t>Insertion</a:t>
            </a:r>
            <a:r>
              <a:rPr lang="it-IT" sz="1400" b="0" i="0" dirty="0">
                <a:solidFill>
                  <a:srgbClr val="ECECEC"/>
                </a:solidFill>
                <a:effectLst/>
                <a:latin typeface="Söhne"/>
              </a:rPr>
              <a:t> Sort confronta ciascun elemento con i suoi predecessori e lo inserisce nella posizione corretta tra quelli già esaminati.</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Analizza come la </a:t>
            </a:r>
            <a:r>
              <a:rPr lang="it-IT" sz="1400" b="0" i="0" dirty="0" err="1">
                <a:solidFill>
                  <a:srgbClr val="ECECEC"/>
                </a:solidFill>
                <a:effectLst/>
                <a:latin typeface="Söhne"/>
              </a:rPr>
              <a:t>pre</a:t>
            </a:r>
            <a:r>
              <a:rPr lang="it-IT" sz="1400" b="0" i="0" dirty="0">
                <a:solidFill>
                  <a:srgbClr val="ECECEC"/>
                </a:solidFill>
                <a:effectLst/>
                <a:latin typeface="Söhne"/>
              </a:rPr>
              <a:t>-ordinazione degli elementi in A influisce sulle prestazioni di </a:t>
            </a:r>
            <a:r>
              <a:rPr lang="it-IT" sz="1400" b="0" i="0" dirty="0" err="1">
                <a:solidFill>
                  <a:srgbClr val="ECECEC"/>
                </a:solidFill>
                <a:effectLst/>
                <a:latin typeface="Söhne"/>
              </a:rPr>
              <a:t>Insertion</a:t>
            </a:r>
            <a:r>
              <a:rPr lang="it-IT" sz="1400" b="0" i="0" dirty="0">
                <a:solidFill>
                  <a:srgbClr val="ECECEC"/>
                </a:solidFill>
                <a:effectLst/>
                <a:latin typeface="Söhne"/>
              </a:rPr>
              <a:t> Sort.</a:t>
            </a:r>
          </a:p>
          <a:p>
            <a:r>
              <a:rPr lang="it-IT" sz="1531" b="1" dirty="0">
                <a:solidFill>
                  <a:srgbClr val="16FFBB"/>
                </a:solidFill>
                <a:latin typeface="Spline Sans" pitchFamily="34" charset="0"/>
                <a:ea typeface="Spline Sans" pitchFamily="34" charset="-122"/>
              </a:rPr>
              <a:t>Parte 2: </a:t>
            </a:r>
            <a:r>
              <a:rPr lang="it-IT" sz="1531" b="1" dirty="0" err="1">
                <a:solidFill>
                  <a:srgbClr val="16FFBB"/>
                </a:solidFill>
                <a:latin typeface="Spline Sans" pitchFamily="34" charset="0"/>
                <a:ea typeface="Spline Sans" pitchFamily="34" charset="-122"/>
              </a:rPr>
              <a:t>Bubble</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Bubble</a:t>
            </a:r>
            <a:r>
              <a:rPr lang="it-IT" sz="1400" b="0" i="0" dirty="0">
                <a:solidFill>
                  <a:srgbClr val="ECECEC"/>
                </a:solidFill>
                <a:effectLst/>
                <a:latin typeface="Söhne"/>
              </a:rPr>
              <a:t> Sort all'insieme di dati A. </a:t>
            </a:r>
            <a:r>
              <a:rPr lang="it-IT" sz="1400" b="0" i="0" dirty="0" err="1">
                <a:solidFill>
                  <a:srgbClr val="ECECEC"/>
                </a:solidFill>
                <a:effectLst/>
                <a:latin typeface="Söhne"/>
              </a:rPr>
              <a:t>Bubble</a:t>
            </a:r>
            <a:r>
              <a:rPr lang="it-IT" sz="1400" b="0" i="0" dirty="0">
                <a:solidFill>
                  <a:srgbClr val="ECECEC"/>
                </a:solidFill>
                <a:effectLst/>
                <a:latin typeface="Söhne"/>
              </a:rPr>
              <a:t> Sort confronta ripetutamente coppie di elementi adiacenti e li scambia se sono in ordine sbagliato.</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Rifletti su come la parziale ordinazione di A influisce sull'efficienza di </a:t>
            </a:r>
            <a:r>
              <a:rPr lang="it-IT" sz="1400" b="0" i="0" dirty="0" err="1">
                <a:solidFill>
                  <a:srgbClr val="ECECEC"/>
                </a:solidFill>
                <a:effectLst/>
                <a:latin typeface="Söhne"/>
              </a:rPr>
              <a:t>Bubble</a:t>
            </a:r>
            <a:r>
              <a:rPr lang="it-IT" sz="1400" b="0" i="0" dirty="0">
                <a:solidFill>
                  <a:srgbClr val="ECECEC"/>
                </a:solidFill>
                <a:effectLst/>
                <a:latin typeface="Söhne"/>
              </a:rPr>
              <a:t> Sort.</a:t>
            </a:r>
          </a:p>
          <a:p>
            <a:pPr marL="800100" lvl="1" indent="-342900">
              <a:buFont typeface="+mj-lt"/>
              <a:buAutoNum type="arabicPeriod"/>
            </a:pPr>
            <a:endParaRPr lang="it-IT" sz="1400" b="0" i="0" dirty="0">
              <a:solidFill>
                <a:srgbClr val="ECECEC"/>
              </a:solidFill>
              <a:effectLst/>
              <a:latin typeface="Söhne"/>
            </a:endParaRPr>
          </a:p>
          <a:p>
            <a:pPr algn="l"/>
            <a:r>
              <a:rPr lang="it-IT" sz="1400" b="0" i="0" dirty="0">
                <a:solidFill>
                  <a:srgbClr val="ECECEC"/>
                </a:solidFill>
                <a:effectLst/>
                <a:latin typeface="Söhne"/>
              </a:rPr>
              <a:t>In base ai tuoi calcoli, quale dei due algoritmi mostra maggiore </a:t>
            </a:r>
            <a:r>
              <a:rPr lang="it-IT" sz="1400" b="0" i="0" dirty="0" err="1">
                <a:solidFill>
                  <a:srgbClr val="ECECEC"/>
                </a:solidFill>
                <a:effectLst/>
                <a:latin typeface="Söhne"/>
              </a:rPr>
              <a:t>adattività</a:t>
            </a:r>
            <a:r>
              <a:rPr lang="it-IT" sz="1400" b="0" i="0" dirty="0">
                <a:solidFill>
                  <a:srgbClr val="ECECEC"/>
                </a:solidFill>
                <a:effectLst/>
                <a:latin typeface="Söhne"/>
              </a:rPr>
              <a:t> ai dati parzialmente ordinati? Perché</a:t>
            </a:r>
          </a:p>
          <a:p>
            <a:pPr algn="l"/>
            <a:r>
              <a:rPr lang="it-IT" sz="1400" b="0" i="0" dirty="0">
                <a:solidFill>
                  <a:srgbClr val="ECECEC"/>
                </a:solidFill>
                <a:effectLst/>
                <a:latin typeface="Söhne"/>
              </a:rPr>
              <a:t>Come cambierebbero le tue osservazioni se l'insieme di dati fosse completamente ordinato o completamente casuale?</a:t>
            </a:r>
          </a:p>
          <a:p>
            <a:pPr algn="l"/>
            <a:r>
              <a:rPr lang="it-IT" sz="1400" b="0" i="0" dirty="0">
                <a:solidFill>
                  <a:srgbClr val="ECECEC"/>
                </a:solidFill>
                <a:effectLst/>
                <a:latin typeface="Söhne"/>
              </a:rPr>
              <a:t>Quali sono i vantaggi pratici di utilizzare algoritmi adattivi in scenari di dati reali?</a:t>
            </a:r>
          </a:p>
          <a:p>
            <a:pPr marL="800100" lvl="1" indent="-342900">
              <a:buFont typeface="+mj-lt"/>
              <a:buAutoNum type="arabicPeriod"/>
            </a:pPr>
            <a:endParaRPr lang="it-IT" sz="1400" b="0" i="0" dirty="0">
              <a:solidFill>
                <a:srgbClr val="ECECEC"/>
              </a:solidFill>
              <a:effectLst/>
              <a:latin typeface="Söhne"/>
            </a:endParaRPr>
          </a:p>
          <a:p>
            <a:pPr marL="0" indent="0">
              <a:lnSpc>
                <a:spcPts val="1960"/>
              </a:lnSpc>
              <a:buNone/>
            </a:pPr>
            <a:endParaRPr lang="en-US" sz="1225" dirty="0">
              <a:solidFill>
                <a:srgbClr val="E0E4E6"/>
              </a:solidFill>
              <a:latin typeface="Barlow" pitchFamily="34" charset="0"/>
            </a:endParaRPr>
          </a:p>
        </p:txBody>
      </p:sp>
    </p:spTree>
    <p:extLst>
      <p:ext uri="{BB962C8B-B14F-4D97-AF65-F5344CB8AC3E}">
        <p14:creationId xmlns:p14="http://schemas.microsoft.com/office/powerpoint/2010/main" val="74661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7B2B-A06D-4017-794A-9413BA5F7146}"/>
            </a:ext>
          </a:extLst>
        </p:cNvPr>
        <p:cNvGrpSpPr/>
        <p:nvPr/>
      </p:nvGrpSpPr>
      <p:grpSpPr>
        <a:xfrm>
          <a:off x="0" y="0"/>
          <a:ext cx="0" cy="0"/>
          <a:chOff x="0" y="0"/>
          <a:chExt cx="0" cy="0"/>
        </a:xfrm>
      </p:grpSpPr>
      <p:pic>
        <p:nvPicPr>
          <p:cNvPr id="33" name="Image 0" descr="preencoded.png">
            <a:extLst>
              <a:ext uri="{FF2B5EF4-FFF2-40B4-BE49-F238E27FC236}">
                <a16:creationId xmlns:a16="http://schemas.microsoft.com/office/drawing/2014/main" id="{1E629920-1542-6DF3-7404-41012925912C}"/>
              </a:ext>
            </a:extLst>
          </p:cNvPr>
          <p:cNvPicPr>
            <a:picLocks noChangeAspect="1"/>
          </p:cNvPicPr>
          <p:nvPr/>
        </p:nvPicPr>
        <p:blipFill>
          <a:blip r:embed="rId3"/>
          <a:stretch>
            <a:fillRect/>
          </a:stretch>
        </p:blipFill>
        <p:spPr>
          <a:xfrm>
            <a:off x="0" y="6405"/>
            <a:ext cx="14630400" cy="8229600"/>
          </a:xfrm>
          <a:prstGeom prst="rect">
            <a:avLst/>
          </a:prstGeom>
        </p:spPr>
      </p:pic>
      <p:sp>
        <p:nvSpPr>
          <p:cNvPr id="30" name="Shape 0">
            <a:extLst>
              <a:ext uri="{FF2B5EF4-FFF2-40B4-BE49-F238E27FC236}">
                <a16:creationId xmlns:a16="http://schemas.microsoft.com/office/drawing/2014/main" id="{9A144733-0928-30D3-7F18-1651EA317B13}"/>
              </a:ext>
            </a:extLst>
          </p:cNvPr>
          <p:cNvSpPr/>
          <p:nvPr/>
        </p:nvSpPr>
        <p:spPr>
          <a:xfrm>
            <a:off x="0" y="0"/>
            <a:ext cx="14630400" cy="8233870"/>
          </a:xfrm>
          <a:prstGeom prst="rect">
            <a:avLst/>
          </a:prstGeom>
          <a:solidFill>
            <a:srgbClr val="0A081B">
              <a:alpha val="75000"/>
            </a:srgbClr>
          </a:solidFill>
          <a:ln/>
        </p:spPr>
        <p:txBody>
          <a:bodyPr/>
          <a:lstStyle/>
          <a:p>
            <a:endParaRPr lang="en-US"/>
          </a:p>
        </p:txBody>
      </p:sp>
      <p:pic>
        <p:nvPicPr>
          <p:cNvPr id="2" name="Image 0" descr="preencoded.png">
            <a:extLst>
              <a:ext uri="{FF2B5EF4-FFF2-40B4-BE49-F238E27FC236}">
                <a16:creationId xmlns:a16="http://schemas.microsoft.com/office/drawing/2014/main" id="{693DD4F4-AD8D-C1BB-56A0-4E24A8F31110}"/>
              </a:ext>
            </a:extLst>
          </p:cNvPr>
          <p:cNvPicPr>
            <a:picLocks noChangeAspect="1"/>
          </p:cNvPicPr>
          <p:nvPr/>
        </p:nvPicPr>
        <p:blipFill>
          <a:blip r:embed="rId4"/>
          <a:stretch>
            <a:fillRect/>
          </a:stretch>
        </p:blipFill>
        <p:spPr>
          <a:xfrm>
            <a:off x="0" y="0"/>
            <a:ext cx="14630400" cy="8229600"/>
          </a:xfrm>
          <a:prstGeom prst="rect">
            <a:avLst/>
          </a:prstGeom>
        </p:spPr>
      </p:pic>
      <p:sp>
        <p:nvSpPr>
          <p:cNvPr id="14" name="Text 4">
            <a:extLst>
              <a:ext uri="{FF2B5EF4-FFF2-40B4-BE49-F238E27FC236}">
                <a16:creationId xmlns:a16="http://schemas.microsoft.com/office/drawing/2014/main" id="{11D2FC0A-DC6D-C94B-F0C8-11C0891A046E}"/>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4" name="CasellaDiTesto 3">
            <a:extLst>
              <a:ext uri="{FF2B5EF4-FFF2-40B4-BE49-F238E27FC236}">
                <a16:creationId xmlns:a16="http://schemas.microsoft.com/office/drawing/2014/main" id="{75B27EFC-3A74-D756-A4E2-48A51F93DE1A}"/>
              </a:ext>
            </a:extLst>
          </p:cNvPr>
          <p:cNvSpPr txBox="1"/>
          <p:nvPr/>
        </p:nvSpPr>
        <p:spPr>
          <a:xfrm>
            <a:off x="0" y="-81742"/>
            <a:ext cx="8969339" cy="1077218"/>
          </a:xfrm>
          <a:prstGeom prst="rect">
            <a:avLst/>
          </a:prstGeom>
          <a:noFill/>
        </p:spPr>
        <p:txBody>
          <a:bodyPr wrap="square" rtlCol="0">
            <a:spAutoFit/>
          </a:bodyPr>
          <a:lstStyle/>
          <a:p>
            <a:r>
              <a:rPr lang="it-IT" sz="3200" b="1" dirty="0">
                <a:solidFill>
                  <a:srgbClr val="16FFBB"/>
                </a:solidFill>
              </a:rPr>
              <a:t>Risultati Sperimentali del concetto di adattabilità: 	</a:t>
            </a:r>
            <a:r>
              <a:rPr lang="it-IT" sz="3200" b="1" dirty="0" err="1">
                <a:solidFill>
                  <a:srgbClr val="16FFBB"/>
                </a:solidFill>
              </a:rPr>
              <a:t>Insertion</a:t>
            </a:r>
            <a:r>
              <a:rPr lang="it-IT" sz="3200" b="1" dirty="0">
                <a:solidFill>
                  <a:srgbClr val="16FFBB"/>
                </a:solidFill>
              </a:rPr>
              <a:t> Sort vs Quick Sort</a:t>
            </a:r>
            <a:endParaRPr lang="en-US" sz="3200" b="1" dirty="0">
              <a:solidFill>
                <a:srgbClr val="16FFBB"/>
              </a:solidFill>
            </a:endParaRPr>
          </a:p>
        </p:txBody>
      </p:sp>
      <p:pic>
        <p:nvPicPr>
          <p:cNvPr id="8" name="Immagine 7" descr="Immagine che contiene giallo&#10;&#10;Descrizione generata automaticamente">
            <a:extLst>
              <a:ext uri="{FF2B5EF4-FFF2-40B4-BE49-F238E27FC236}">
                <a16:creationId xmlns:a16="http://schemas.microsoft.com/office/drawing/2014/main" id="{CAE02D75-E0C9-3F2A-C05C-AAA61CE3DBCE}"/>
              </a:ext>
            </a:extLst>
          </p:cNvPr>
          <p:cNvPicPr>
            <a:picLocks noChangeAspect="1"/>
          </p:cNvPicPr>
          <p:nvPr/>
        </p:nvPicPr>
        <p:blipFill>
          <a:blip r:embed="rId5"/>
          <a:stretch>
            <a:fillRect/>
          </a:stretch>
        </p:blipFill>
        <p:spPr>
          <a:xfrm>
            <a:off x="11680485" y="1154989"/>
            <a:ext cx="2667000" cy="4173233"/>
          </a:xfrm>
          <a:prstGeom prst="rect">
            <a:avLst/>
          </a:prstGeom>
        </p:spPr>
      </p:pic>
      <p:sp>
        <p:nvSpPr>
          <p:cNvPr id="9" name="CasellaDiTesto 8">
            <a:extLst>
              <a:ext uri="{FF2B5EF4-FFF2-40B4-BE49-F238E27FC236}">
                <a16:creationId xmlns:a16="http://schemas.microsoft.com/office/drawing/2014/main" id="{3BF01D9B-F607-492D-F387-DBBC734B71B8}"/>
              </a:ext>
            </a:extLst>
          </p:cNvPr>
          <p:cNvSpPr txBox="1"/>
          <p:nvPr/>
        </p:nvSpPr>
        <p:spPr>
          <a:xfrm>
            <a:off x="11680484" y="741262"/>
            <a:ext cx="2306173" cy="369332"/>
          </a:xfrm>
          <a:prstGeom prst="rect">
            <a:avLst/>
          </a:prstGeom>
          <a:noFill/>
        </p:spPr>
        <p:txBody>
          <a:bodyPr wrap="square" rtlCol="0">
            <a:spAutoFit/>
          </a:bodyPr>
          <a:lstStyle/>
          <a:p>
            <a:r>
              <a:rPr lang="it-IT" b="1" dirty="0" err="1">
                <a:solidFill>
                  <a:srgbClr val="16FFBB"/>
                </a:solidFill>
              </a:rPr>
              <a:t>Insertion</a:t>
            </a:r>
            <a:r>
              <a:rPr lang="it-IT" b="1" dirty="0">
                <a:solidFill>
                  <a:srgbClr val="16FFBB"/>
                </a:solidFill>
              </a:rPr>
              <a:t> Sort:</a:t>
            </a:r>
            <a:endParaRPr lang="en-US" b="1" dirty="0">
              <a:solidFill>
                <a:srgbClr val="16FFBB"/>
              </a:solidFill>
            </a:endParaRPr>
          </a:p>
        </p:txBody>
      </p:sp>
      <p:pic>
        <p:nvPicPr>
          <p:cNvPr id="11" name="Immagine 10" descr="Immagine che contiene schermata, linea, Rettangolo, Simmetria&#10;&#10;Descrizione generata automaticamente">
            <a:extLst>
              <a:ext uri="{FF2B5EF4-FFF2-40B4-BE49-F238E27FC236}">
                <a16:creationId xmlns:a16="http://schemas.microsoft.com/office/drawing/2014/main" id="{091A8F7F-F4D8-F90F-C89F-FCFF44ADD608}"/>
              </a:ext>
            </a:extLst>
          </p:cNvPr>
          <p:cNvPicPr>
            <a:picLocks noChangeAspect="1"/>
          </p:cNvPicPr>
          <p:nvPr/>
        </p:nvPicPr>
        <p:blipFill>
          <a:blip r:embed="rId6"/>
          <a:stretch>
            <a:fillRect/>
          </a:stretch>
        </p:blipFill>
        <p:spPr>
          <a:xfrm>
            <a:off x="11680485" y="5766389"/>
            <a:ext cx="2667000" cy="2038350"/>
          </a:xfrm>
          <a:prstGeom prst="rect">
            <a:avLst/>
          </a:prstGeom>
        </p:spPr>
      </p:pic>
      <p:sp>
        <p:nvSpPr>
          <p:cNvPr id="16" name="CasellaDiTesto 15">
            <a:extLst>
              <a:ext uri="{FF2B5EF4-FFF2-40B4-BE49-F238E27FC236}">
                <a16:creationId xmlns:a16="http://schemas.microsoft.com/office/drawing/2014/main" id="{9A340919-1D1C-4C89-847E-C41FA00A3B5A}"/>
              </a:ext>
            </a:extLst>
          </p:cNvPr>
          <p:cNvSpPr txBox="1"/>
          <p:nvPr/>
        </p:nvSpPr>
        <p:spPr>
          <a:xfrm>
            <a:off x="11680485" y="5332158"/>
            <a:ext cx="2306173" cy="369332"/>
          </a:xfrm>
          <a:prstGeom prst="rect">
            <a:avLst/>
          </a:prstGeom>
          <a:noFill/>
        </p:spPr>
        <p:txBody>
          <a:bodyPr wrap="square" rtlCol="0">
            <a:spAutoFit/>
          </a:bodyPr>
          <a:lstStyle/>
          <a:p>
            <a:r>
              <a:rPr lang="it-IT" b="1" dirty="0">
                <a:solidFill>
                  <a:srgbClr val="16FFBB"/>
                </a:solidFill>
              </a:rPr>
              <a:t>Quick Sort:</a:t>
            </a:r>
            <a:endParaRPr lang="en-US" b="1" dirty="0">
              <a:solidFill>
                <a:srgbClr val="16FFBB"/>
              </a:solidFill>
            </a:endParaRPr>
          </a:p>
        </p:txBody>
      </p:sp>
      <p:pic>
        <p:nvPicPr>
          <p:cNvPr id="23" name="Immagine 22">
            <a:extLst>
              <a:ext uri="{FF2B5EF4-FFF2-40B4-BE49-F238E27FC236}">
                <a16:creationId xmlns:a16="http://schemas.microsoft.com/office/drawing/2014/main" id="{F32DA9EB-AF18-932B-BA23-3829FB213CC8}"/>
              </a:ext>
            </a:extLst>
          </p:cNvPr>
          <p:cNvPicPr>
            <a:picLocks noChangeAspect="1"/>
          </p:cNvPicPr>
          <p:nvPr/>
        </p:nvPicPr>
        <p:blipFill>
          <a:blip r:embed="rId7"/>
          <a:stretch>
            <a:fillRect/>
          </a:stretch>
        </p:blipFill>
        <p:spPr>
          <a:xfrm>
            <a:off x="101714" y="1154989"/>
            <a:ext cx="5251544" cy="3258978"/>
          </a:xfrm>
          <a:prstGeom prst="rect">
            <a:avLst/>
          </a:prstGeom>
        </p:spPr>
      </p:pic>
      <p:pic>
        <p:nvPicPr>
          <p:cNvPr id="25" name="Immagine 24">
            <a:extLst>
              <a:ext uri="{FF2B5EF4-FFF2-40B4-BE49-F238E27FC236}">
                <a16:creationId xmlns:a16="http://schemas.microsoft.com/office/drawing/2014/main" id="{943D63BE-6AE8-7373-DCF5-F3A7871732D8}"/>
              </a:ext>
            </a:extLst>
          </p:cNvPr>
          <p:cNvPicPr>
            <a:picLocks noChangeAspect="1"/>
          </p:cNvPicPr>
          <p:nvPr/>
        </p:nvPicPr>
        <p:blipFill>
          <a:blip r:embed="rId8"/>
          <a:stretch>
            <a:fillRect/>
          </a:stretch>
        </p:blipFill>
        <p:spPr>
          <a:xfrm>
            <a:off x="101714" y="4595010"/>
            <a:ext cx="5251544" cy="3258978"/>
          </a:xfrm>
          <a:prstGeom prst="rect">
            <a:avLst/>
          </a:prstGeom>
        </p:spPr>
      </p:pic>
      <p:pic>
        <p:nvPicPr>
          <p:cNvPr id="27" name="Immagine 26">
            <a:extLst>
              <a:ext uri="{FF2B5EF4-FFF2-40B4-BE49-F238E27FC236}">
                <a16:creationId xmlns:a16="http://schemas.microsoft.com/office/drawing/2014/main" id="{6477587A-DD82-11F4-7A71-2F90AA69ABE3}"/>
              </a:ext>
            </a:extLst>
          </p:cNvPr>
          <p:cNvPicPr>
            <a:picLocks noChangeAspect="1"/>
          </p:cNvPicPr>
          <p:nvPr/>
        </p:nvPicPr>
        <p:blipFill rotWithShape="1">
          <a:blip r:embed="rId9"/>
          <a:srcRect l="2890" t="6772" r="3819" b="7059"/>
          <a:stretch/>
        </p:blipFill>
        <p:spPr>
          <a:xfrm>
            <a:off x="5506161" y="4595010"/>
            <a:ext cx="5190163" cy="3258978"/>
          </a:xfrm>
          <a:prstGeom prst="rect">
            <a:avLst/>
          </a:prstGeom>
        </p:spPr>
      </p:pic>
      <p:pic>
        <p:nvPicPr>
          <p:cNvPr id="29" name="Immagine 28">
            <a:extLst>
              <a:ext uri="{FF2B5EF4-FFF2-40B4-BE49-F238E27FC236}">
                <a16:creationId xmlns:a16="http://schemas.microsoft.com/office/drawing/2014/main" id="{FBA6B28C-0932-0606-6FE8-661732F9E132}"/>
              </a:ext>
            </a:extLst>
          </p:cNvPr>
          <p:cNvPicPr>
            <a:picLocks noChangeAspect="1"/>
          </p:cNvPicPr>
          <p:nvPr/>
        </p:nvPicPr>
        <p:blipFill>
          <a:blip r:embed="rId10"/>
          <a:stretch>
            <a:fillRect/>
          </a:stretch>
        </p:blipFill>
        <p:spPr>
          <a:xfrm>
            <a:off x="5506161" y="1137371"/>
            <a:ext cx="5190163" cy="3294213"/>
          </a:xfrm>
          <a:prstGeom prst="rect">
            <a:avLst/>
          </a:prstGeom>
        </p:spPr>
      </p:pic>
    </p:spTree>
    <p:extLst>
      <p:ext uri="{BB962C8B-B14F-4D97-AF65-F5344CB8AC3E}">
        <p14:creationId xmlns:p14="http://schemas.microsoft.com/office/powerpoint/2010/main" val="69783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270"/>
            <a:ext cx="14630400" cy="8233870"/>
          </a:xfrm>
          <a:prstGeom prst="rect">
            <a:avLst/>
          </a:prstGeom>
          <a:solidFill>
            <a:srgbClr val="0A081B">
              <a:alpha val="75000"/>
            </a:srgbClr>
          </a:solidFill>
          <a:ln/>
        </p:spPr>
        <p:txBody>
          <a:bodyPr/>
          <a:lstStyle/>
          <a:p>
            <a:endParaRPr lang="en-US"/>
          </a:p>
        </p:txBody>
      </p:sp>
      <p:sp>
        <p:nvSpPr>
          <p:cNvPr id="5" name="Text 1"/>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Algoritmo</a:t>
            </a:r>
            <a:r>
              <a:rPr lang="en-US" sz="4374" b="1" dirty="0">
                <a:solidFill>
                  <a:srgbClr val="F0FCFF"/>
                </a:solidFill>
                <a:latin typeface="Spline Sans" pitchFamily="34" charset="0"/>
                <a:ea typeface="Spline Sans" pitchFamily="34" charset="-122"/>
                <a:cs typeface="Spline Sans" pitchFamily="34" charset="-120"/>
              </a:rPr>
              <a:t> Insertion-Sort, </a:t>
            </a:r>
            <a:r>
              <a:rPr lang="en-US" sz="4374" b="1" dirty="0" err="1">
                <a:solidFill>
                  <a:srgbClr val="F0FCFF"/>
                </a:solidFill>
                <a:latin typeface="Spline Sans" pitchFamily="34" charset="0"/>
                <a:ea typeface="Spline Sans" pitchFamily="34" charset="-122"/>
                <a:cs typeface="Spline Sans" pitchFamily="34" charset="-120"/>
              </a:rPr>
              <a:t>tutto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quello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che</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c’è</a:t>
            </a:r>
            <a:r>
              <a:rPr lang="en-US" sz="4374" b="1" dirty="0">
                <a:solidFill>
                  <a:srgbClr val="F0FCFF"/>
                </a:solidFill>
                <a:latin typeface="Spline Sans" pitchFamily="34" charset="0"/>
                <a:ea typeface="Spline Sans" pitchFamily="34" charset="-122"/>
                <a:cs typeface="Spline Sans" pitchFamily="34" charset="-120"/>
              </a:rPr>
              <a:t> da </a:t>
            </a:r>
            <a:r>
              <a:rPr lang="en-US" sz="4374" b="1" dirty="0" err="1">
                <a:solidFill>
                  <a:srgbClr val="F0FCFF"/>
                </a:solidFill>
                <a:latin typeface="Spline Sans" pitchFamily="34" charset="0"/>
                <a:ea typeface="Spline Sans" pitchFamily="34" charset="-122"/>
                <a:cs typeface="Spline Sans" pitchFamily="34" charset="-120"/>
              </a:rPr>
              <a:t>sapere</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p:cNvSpPr/>
          <p:nvPr/>
        </p:nvSpPr>
        <p:spPr>
          <a:xfrm>
            <a:off x="390418" y="1284471"/>
            <a:ext cx="7122200"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Descrizione:</a:t>
            </a:r>
            <a:r>
              <a:rPr lang="en-US" sz="1750" dirty="0">
                <a:solidFill>
                  <a:srgbClr val="E0E4E6"/>
                </a:solidFill>
                <a:latin typeface="Barlow" pitchFamily="34" charset="0"/>
                <a:ea typeface="Barlow" pitchFamily="34" charset="-122"/>
                <a:cs typeface="Barlow" pitchFamily="34" charset="-120"/>
              </a:rPr>
              <a:t> L'algoritmo di ordinamento Insertion-Sort è noto per la sua semplicità e efficacia nel ordinare piccoli insiemi di dati. </a:t>
            </a:r>
            <a:r>
              <a:rPr lang="en-US" sz="1750" dirty="0">
                <a:solidFill>
                  <a:srgbClr val="16FFBB"/>
                </a:solidFill>
                <a:latin typeface="Barlow" pitchFamily="34" charset="0"/>
                <a:ea typeface="Barlow" pitchFamily="34" charset="-122"/>
                <a:cs typeface="Barlow" pitchFamily="34" charset="-120"/>
              </a:rPr>
              <a:t>Utilizza un approccio incrementale, dove l'elemento successivo viene inserito nella posizione corretta rispetto agli elementi già ordinati, creando un sottoinsieme di elementi ordinati in ogni passaggio.</a:t>
            </a:r>
            <a:endParaRPr lang="en-US" sz="1750" dirty="0">
              <a:solidFill>
                <a:srgbClr val="16FFBB"/>
              </a:solidFill>
            </a:endParaRPr>
          </a:p>
        </p:txBody>
      </p:sp>
      <p:sp>
        <p:nvSpPr>
          <p:cNvPr id="7" name="Text 3"/>
          <p:cNvSpPr/>
          <p:nvPr/>
        </p:nvSpPr>
        <p:spPr>
          <a:xfrm>
            <a:off x="390418" y="3307275"/>
            <a:ext cx="7122200"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Funzionamento:</a:t>
            </a:r>
            <a:r>
              <a:rPr lang="en-US" sz="1750" dirty="0">
                <a:solidFill>
                  <a:srgbClr val="E0E4E6"/>
                </a:solidFill>
                <a:latin typeface="Barlow" pitchFamily="34" charset="0"/>
                <a:ea typeface="Barlow" pitchFamily="34" charset="-122"/>
                <a:cs typeface="Barlow" pitchFamily="34" charset="-120"/>
              </a:rPr>
              <a:t> Inizia con il secondo elemento della sequenza e confronta ogni elemento con quelli precedenti per inserirlo nella posizione corretta. Questo rende l'Insertion-Sort efficiente per dati quasi ordinati o con un piccolo numero di elementi da ordinare.</a:t>
            </a:r>
            <a:endParaRPr lang="en-US" sz="1750" dirty="0"/>
          </a:p>
        </p:txBody>
      </p:sp>
      <p:sp>
        <p:nvSpPr>
          <p:cNvPr id="8" name="Text 4"/>
          <p:cNvSpPr/>
          <p:nvPr/>
        </p:nvSpPr>
        <p:spPr>
          <a:xfrm>
            <a:off x="390418" y="4871166"/>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Complessità:</a:t>
            </a:r>
            <a:r>
              <a:rPr lang="en-US" sz="1750" dirty="0">
                <a:solidFill>
                  <a:srgbClr val="E0E4E6"/>
                </a:solidFill>
                <a:latin typeface="Barlow" pitchFamily="34" charset="0"/>
                <a:ea typeface="Barlow" pitchFamily="34" charset="-122"/>
                <a:cs typeface="Barlow" pitchFamily="34" charset="-120"/>
              </a:rPr>
              <a:t> L'Insertion-Sort ha una complessità di tempo quadratica nel </a:t>
            </a:r>
            <a:r>
              <a:rPr lang="en-US" sz="1750" dirty="0" err="1">
                <a:solidFill>
                  <a:srgbClr val="E0E4E6"/>
                </a:solidFill>
                <a:latin typeface="Barlow" pitchFamily="34" charset="0"/>
                <a:ea typeface="Barlow" pitchFamily="34" charset="-122"/>
                <a:cs typeface="Barlow" pitchFamily="34" charset="-120"/>
              </a:rPr>
              <a:t>caso</a:t>
            </a:r>
            <a:r>
              <a:rPr lang="en-US" sz="1750" dirty="0">
                <a:solidFill>
                  <a:srgbClr val="E0E4E6"/>
                </a:solidFill>
                <a:latin typeface="Barlow" pitchFamily="34" charset="0"/>
                <a:ea typeface="Barlow" pitchFamily="34" charset="-122"/>
                <a:cs typeface="Barlow" pitchFamily="34" charset="-120"/>
              </a:rPr>
              <a:t> </a:t>
            </a:r>
            <a:r>
              <a:rPr lang="en-US" sz="1750" dirty="0" err="1">
                <a:solidFill>
                  <a:srgbClr val="E0E4E6"/>
                </a:solidFill>
                <a:latin typeface="Barlow" pitchFamily="34" charset="0"/>
                <a:ea typeface="Barlow" pitchFamily="34" charset="-122"/>
                <a:cs typeface="Barlow" pitchFamily="34" charset="-120"/>
              </a:rPr>
              <a:t>peggiore</a:t>
            </a:r>
            <a:r>
              <a:rPr lang="en-US" sz="1750" dirty="0">
                <a:solidFill>
                  <a:srgbClr val="E0E4E6"/>
                </a:solidFill>
                <a:latin typeface="Barlow" pitchFamily="34" charset="0"/>
                <a:ea typeface="Barlow" pitchFamily="34" charset="-122"/>
                <a:cs typeface="Barlow" pitchFamily="34" charset="-120"/>
              </a:rPr>
              <a:t> </a:t>
            </a:r>
            <a:r>
              <a:rPr lang="en-US" sz="1600" b="0" i="1" dirty="0">
                <a:solidFill>
                  <a:srgbClr val="ECECEC"/>
                </a:solidFill>
                <a:effectLst/>
                <a:latin typeface="KaTeX_Math"/>
              </a:rPr>
              <a:t>O</a:t>
            </a:r>
            <a:r>
              <a:rPr lang="en-US" sz="1600" b="0" i="0" dirty="0">
                <a:solidFill>
                  <a:srgbClr val="ECECEC"/>
                </a:solidFill>
                <a:effectLst/>
                <a:latin typeface="KaTeX_Main"/>
              </a:rPr>
              <a:t>(</a:t>
            </a:r>
            <a:r>
              <a:rPr lang="en-US" sz="1600" b="0" i="1" dirty="0">
                <a:solidFill>
                  <a:srgbClr val="ECECEC"/>
                </a:solidFill>
                <a:effectLst/>
                <a:latin typeface="KaTeX_Math"/>
              </a:rPr>
              <a:t>n</a:t>
            </a:r>
            <a:r>
              <a:rPr lang="en-US" sz="1600" b="0" i="0" baseline="30000" dirty="0">
                <a:solidFill>
                  <a:srgbClr val="ECECEC"/>
                </a:solidFill>
                <a:effectLst/>
                <a:latin typeface="KaTeX_Main"/>
              </a:rPr>
              <a:t>2</a:t>
            </a:r>
            <a:r>
              <a:rPr lang="en-US" sz="1600" b="0" i="0" dirty="0">
                <a:solidFill>
                  <a:srgbClr val="ECECEC"/>
                </a:solidFill>
                <a:effectLst/>
                <a:latin typeface="KaTeX_Main"/>
              </a:rPr>
              <a:t>)</a:t>
            </a:r>
            <a:r>
              <a:rPr lang="en-US" sz="1750" dirty="0">
                <a:solidFill>
                  <a:srgbClr val="E0E4E6"/>
                </a:solidFill>
                <a:latin typeface="Barlow" pitchFamily="34" charset="0"/>
                <a:ea typeface="Barlow" pitchFamily="34" charset="-122"/>
                <a:cs typeface="Barlow" pitchFamily="34" charset="-120"/>
              </a:rPr>
              <a:t>, </a:t>
            </a:r>
            <a:r>
              <a:rPr lang="it-IT" sz="1600" b="1" i="0" dirty="0">
                <a:solidFill>
                  <a:srgbClr val="ECECEC"/>
                </a:solidFill>
                <a:effectLst/>
                <a:latin typeface="Söhne"/>
              </a:rPr>
              <a:t>Tempo di esecuzione nel caso migliore</a:t>
            </a:r>
            <a:r>
              <a:rPr lang="it-IT" sz="1600" b="0" i="0" dirty="0">
                <a:solidFill>
                  <a:srgbClr val="ECECEC"/>
                </a:solidFill>
                <a:effectLst/>
                <a:latin typeface="Söhne"/>
              </a:rPr>
              <a:t>: </a:t>
            </a:r>
            <a:r>
              <a:rPr lang="it-IT" sz="1600" b="0" i="1" dirty="0">
                <a:solidFill>
                  <a:srgbClr val="ECECEC"/>
                </a:solidFill>
                <a:effectLst/>
                <a:latin typeface="KaTeX_Math"/>
              </a:rPr>
              <a:t>O</a:t>
            </a:r>
            <a:r>
              <a:rPr lang="it-IT" sz="1600" b="0" i="0" dirty="0">
                <a:solidFill>
                  <a:srgbClr val="ECECEC"/>
                </a:solidFill>
                <a:effectLst/>
                <a:latin typeface="KaTeX_Main"/>
              </a:rPr>
              <a:t>(</a:t>
            </a:r>
            <a:r>
              <a:rPr lang="it-IT" sz="1600" b="0" i="1" dirty="0">
                <a:solidFill>
                  <a:srgbClr val="ECECEC"/>
                </a:solidFill>
                <a:effectLst/>
                <a:latin typeface="KaTeX_Math"/>
              </a:rPr>
              <a:t>n</a:t>
            </a:r>
            <a:r>
              <a:rPr lang="it-IT" sz="1600" b="0" i="0" dirty="0">
                <a:solidFill>
                  <a:srgbClr val="ECECEC"/>
                </a:solidFill>
                <a:effectLst/>
                <a:latin typeface="KaTeX_Main"/>
              </a:rPr>
              <a:t>)</a:t>
            </a:r>
            <a:r>
              <a:rPr lang="it-IT" sz="1600" b="0" i="0" dirty="0">
                <a:solidFill>
                  <a:srgbClr val="ECECEC"/>
                </a:solidFill>
                <a:effectLst/>
                <a:latin typeface="Söhne"/>
              </a:rPr>
              <a:t>, quando l'array è già ordinato.</a:t>
            </a:r>
            <a:endParaRPr lang="en-US" sz="1750" dirty="0"/>
          </a:p>
        </p:txBody>
      </p:sp>
      <p:pic>
        <p:nvPicPr>
          <p:cNvPr id="11" name="Immagine 10" descr="Immagine che contiene testo, schermata, Carattere, design&#10;&#10;Descrizione generata automaticamente">
            <a:extLst>
              <a:ext uri="{FF2B5EF4-FFF2-40B4-BE49-F238E27FC236}">
                <a16:creationId xmlns:a16="http://schemas.microsoft.com/office/drawing/2014/main" id="{12EBFF17-8658-70D6-828A-64B26981A926}"/>
              </a:ext>
            </a:extLst>
          </p:cNvPr>
          <p:cNvPicPr>
            <a:picLocks noChangeAspect="1"/>
          </p:cNvPicPr>
          <p:nvPr/>
        </p:nvPicPr>
        <p:blipFill>
          <a:blip r:embed="rId4"/>
          <a:stretch>
            <a:fillRect/>
          </a:stretch>
        </p:blipFill>
        <p:spPr>
          <a:xfrm>
            <a:off x="8886932" y="1284471"/>
            <a:ext cx="5353050" cy="5419725"/>
          </a:xfrm>
          <a:prstGeom prst="rect">
            <a:avLst/>
          </a:prstGeom>
        </p:spPr>
      </p:pic>
      <p:sp>
        <p:nvSpPr>
          <p:cNvPr id="13" name="CasellaDiTesto 12">
            <a:extLst>
              <a:ext uri="{FF2B5EF4-FFF2-40B4-BE49-F238E27FC236}">
                <a16:creationId xmlns:a16="http://schemas.microsoft.com/office/drawing/2014/main" id="{3CAE9832-BB37-EA98-D570-A847A816C161}"/>
              </a:ext>
            </a:extLst>
          </p:cNvPr>
          <p:cNvSpPr txBox="1"/>
          <p:nvPr/>
        </p:nvSpPr>
        <p:spPr>
          <a:xfrm>
            <a:off x="74128" y="6386262"/>
            <a:ext cx="7438490" cy="1754326"/>
          </a:xfrm>
          <a:prstGeom prst="rect">
            <a:avLst/>
          </a:prstGeom>
          <a:noFill/>
        </p:spPr>
        <p:txBody>
          <a:bodyPr wrap="square">
            <a:spAutoFit/>
          </a:bodyPr>
          <a:lstStyle/>
          <a:p>
            <a:pPr algn="l"/>
            <a:r>
              <a:rPr lang="it-IT" b="1" i="0" dirty="0">
                <a:solidFill>
                  <a:srgbClr val="16FFBB"/>
                </a:solidFill>
                <a:effectLst/>
                <a:latin typeface="Söhne"/>
              </a:rPr>
              <a:t>Caratteristiche di </a:t>
            </a:r>
            <a:r>
              <a:rPr lang="it-IT" b="1" i="0" dirty="0" err="1">
                <a:solidFill>
                  <a:srgbClr val="16FFBB"/>
                </a:solidFill>
                <a:effectLst/>
                <a:latin typeface="Söhne"/>
              </a:rPr>
              <a:t>Insertion</a:t>
            </a:r>
            <a:r>
              <a:rPr lang="it-IT" b="1" i="0" dirty="0">
                <a:solidFill>
                  <a:srgbClr val="16FFBB"/>
                </a:solidFill>
                <a:effectLst/>
                <a:latin typeface="Söhne"/>
              </a:rPr>
              <a:t> Sort</a:t>
            </a:r>
          </a:p>
          <a:p>
            <a:pPr marL="285750" indent="-285750" algn="l">
              <a:buFont typeface="Arial" panose="020B0604020202020204" pitchFamily="34" charset="0"/>
              <a:buChar char="•"/>
            </a:pPr>
            <a:r>
              <a:rPr lang="it-IT" b="1" i="0" dirty="0">
                <a:solidFill>
                  <a:srgbClr val="ECECEC"/>
                </a:solidFill>
                <a:effectLst/>
                <a:latin typeface="Söhne"/>
              </a:rPr>
              <a:t>Stabile</a:t>
            </a:r>
            <a:r>
              <a:rPr lang="it-IT" b="0" i="0" dirty="0">
                <a:solidFill>
                  <a:srgbClr val="ECECEC"/>
                </a:solidFill>
                <a:effectLst/>
                <a:latin typeface="Söhne"/>
              </a:rPr>
              <a:t>: non cambia l'ordine degli elementi uguali.</a:t>
            </a:r>
          </a:p>
          <a:p>
            <a:pPr marL="285750" indent="-285750" algn="l">
              <a:buFont typeface="Arial" panose="020B0604020202020204" pitchFamily="34" charset="0"/>
              <a:buChar char="•"/>
            </a:pPr>
            <a:r>
              <a:rPr lang="it-IT" b="1" i="0" dirty="0">
                <a:solidFill>
                  <a:srgbClr val="ECECEC"/>
                </a:solidFill>
                <a:effectLst/>
                <a:latin typeface="Söhne"/>
              </a:rPr>
              <a:t>Adattivo</a:t>
            </a:r>
            <a:r>
              <a:rPr lang="it-IT" b="0" i="0" dirty="0">
                <a:solidFill>
                  <a:srgbClr val="ECECEC"/>
                </a:solidFill>
                <a:effectLst/>
                <a:latin typeface="Söhne"/>
              </a:rPr>
              <a:t>: efficiente per (quasi) elenchi ordinati.</a:t>
            </a:r>
          </a:p>
          <a:p>
            <a:pPr marL="285750" indent="-285750" algn="l">
              <a:buFont typeface="Arial" panose="020B0604020202020204" pitchFamily="34" charset="0"/>
              <a:buChar char="•"/>
            </a:pPr>
            <a:r>
              <a:rPr lang="it-IT" b="1" i="0" dirty="0">
                <a:solidFill>
                  <a:srgbClr val="ECECEC"/>
                </a:solidFill>
                <a:effectLst/>
                <a:latin typeface="Söhne"/>
              </a:rPr>
              <a:t>In-place</a:t>
            </a:r>
            <a:r>
              <a:rPr lang="it-IT" b="0" i="0" dirty="0">
                <a:solidFill>
                  <a:srgbClr val="ECECEC"/>
                </a:solidFill>
                <a:effectLst/>
                <a:latin typeface="Söhne"/>
              </a:rPr>
              <a:t>: richiede una quantità costante di spazio di memoria aggiuntivo </a:t>
            </a:r>
            <a:r>
              <a:rPr lang="it-IT" b="0" i="1" dirty="0">
                <a:solidFill>
                  <a:srgbClr val="ECECEC"/>
                </a:solidFill>
                <a:effectLst/>
                <a:latin typeface="KaTeX_Math"/>
              </a:rPr>
              <a:t>O</a:t>
            </a:r>
            <a:r>
              <a:rPr lang="it-IT" b="0" i="0" dirty="0">
                <a:solidFill>
                  <a:srgbClr val="ECECEC"/>
                </a:solidFill>
                <a:effectLst/>
                <a:latin typeface="KaTeX_Main"/>
              </a:rPr>
              <a:t>(1)</a:t>
            </a:r>
            <a:r>
              <a:rPr lang="it-IT" b="0" i="0" dirty="0">
                <a:solidFill>
                  <a:srgbClr val="ECECEC"/>
                </a:solidFill>
                <a:effectLst/>
                <a:latin typeface="Söhne"/>
              </a:rPr>
              <a:t>.</a:t>
            </a:r>
          </a:p>
          <a:p>
            <a:pPr marL="285750" indent="-285750" algn="l">
              <a:buFont typeface="Arial" panose="020B0604020202020204" pitchFamily="34" charset="0"/>
              <a:buChar char="•"/>
            </a:pPr>
            <a:r>
              <a:rPr lang="it-IT" b="1" i="0" dirty="0">
                <a:solidFill>
                  <a:srgbClr val="ECECEC"/>
                </a:solidFill>
                <a:effectLst/>
                <a:latin typeface="Söhne"/>
              </a:rPr>
              <a:t>Online</a:t>
            </a:r>
            <a:r>
              <a:rPr lang="it-IT" b="0" i="0" dirty="0">
                <a:solidFill>
                  <a:srgbClr val="ECECEC"/>
                </a:solidFill>
                <a:effectLst/>
                <a:latin typeface="Söhne"/>
              </a:rPr>
              <a:t>: può ordinare una lista man mano che riceve i dati.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764" y="-8122"/>
            <a:ext cx="14640163" cy="8237722"/>
          </a:xfrm>
          <a:prstGeom prst="rect">
            <a:avLst/>
          </a:prstGeom>
          <a:solidFill>
            <a:srgbClr val="0A081B">
              <a:alpha val="75000"/>
            </a:srgbClr>
          </a:solidFill>
          <a:ln/>
        </p:spPr>
        <p:txBody>
          <a:bodyPr/>
          <a:lstStyle/>
          <a:p>
            <a:endParaRPr lang="en-US"/>
          </a:p>
        </p:txBody>
      </p:sp>
      <p:sp>
        <p:nvSpPr>
          <p:cNvPr id="5" name="Text 1"/>
          <p:cNvSpPr/>
          <p:nvPr/>
        </p:nvSpPr>
        <p:spPr>
          <a:xfrm>
            <a:off x="0" y="5738"/>
            <a:ext cx="5034439"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Divide-et-</a:t>
            </a:r>
            <a:r>
              <a:rPr lang="en-US" sz="3062" b="1" dirty="0" err="1">
                <a:solidFill>
                  <a:srgbClr val="F0FCFF"/>
                </a:solidFill>
                <a:latin typeface="Spline Sans" pitchFamily="34" charset="0"/>
                <a:ea typeface="Spline Sans" pitchFamily="34" charset="-122"/>
                <a:cs typeface="Spline Sans" pitchFamily="34" charset="-120"/>
              </a:rPr>
              <a:t>impera</a:t>
            </a:r>
            <a:endParaRPr lang="en-US" sz="3062" dirty="0"/>
          </a:p>
        </p:txBody>
      </p:sp>
      <p:sp>
        <p:nvSpPr>
          <p:cNvPr id="6" name="Shape 2"/>
          <p:cNvSpPr/>
          <p:nvPr/>
        </p:nvSpPr>
        <p:spPr>
          <a:xfrm>
            <a:off x="3427499" y="1067012"/>
            <a:ext cx="19407" cy="5460683"/>
          </a:xfrm>
          <a:prstGeom prst="rect">
            <a:avLst/>
          </a:prstGeom>
          <a:solidFill>
            <a:srgbClr val="302E41"/>
          </a:solidFill>
          <a:ln/>
        </p:spPr>
        <p:txBody>
          <a:bodyPr/>
          <a:lstStyle/>
          <a:p>
            <a:endParaRPr lang="en-US"/>
          </a:p>
        </p:txBody>
      </p:sp>
      <p:sp>
        <p:nvSpPr>
          <p:cNvPr id="7" name="Shape 3"/>
          <p:cNvSpPr/>
          <p:nvPr/>
        </p:nvSpPr>
        <p:spPr>
          <a:xfrm>
            <a:off x="2717827" y="1509150"/>
            <a:ext cx="544354" cy="19407"/>
          </a:xfrm>
          <a:prstGeom prst="rect">
            <a:avLst/>
          </a:prstGeom>
          <a:solidFill>
            <a:srgbClr val="16FFBB"/>
          </a:solidFill>
          <a:ln/>
        </p:spPr>
        <p:txBody>
          <a:bodyPr/>
          <a:lstStyle/>
          <a:p>
            <a:endParaRPr lang="en-US"/>
          </a:p>
        </p:txBody>
      </p:sp>
      <p:sp>
        <p:nvSpPr>
          <p:cNvPr id="8" name="Shape 4"/>
          <p:cNvSpPr/>
          <p:nvPr/>
        </p:nvSpPr>
        <p:spPr>
          <a:xfrm>
            <a:off x="3262181" y="1343951"/>
            <a:ext cx="349925" cy="349925"/>
          </a:xfrm>
          <a:prstGeom prst="roundRect">
            <a:avLst>
              <a:gd name="adj" fmla="val 80009"/>
            </a:avLst>
          </a:prstGeom>
          <a:solidFill>
            <a:srgbClr val="0A081B"/>
          </a:solidFill>
          <a:ln w="15240">
            <a:solidFill>
              <a:srgbClr val="16FFBB"/>
            </a:solidFill>
            <a:prstDash val="solid"/>
          </a:ln>
        </p:spPr>
        <p:txBody>
          <a:bodyPr/>
          <a:lstStyle/>
          <a:p>
            <a:endParaRPr lang="en-US"/>
          </a:p>
        </p:txBody>
      </p:sp>
      <p:sp>
        <p:nvSpPr>
          <p:cNvPr id="9" name="Text 5"/>
          <p:cNvSpPr/>
          <p:nvPr/>
        </p:nvSpPr>
        <p:spPr>
          <a:xfrm>
            <a:off x="3386601" y="1373002"/>
            <a:ext cx="100965" cy="291703"/>
          </a:xfrm>
          <a:prstGeom prst="rect">
            <a:avLst/>
          </a:prstGeom>
          <a:noFill/>
          <a:ln/>
        </p:spPr>
        <p:txBody>
          <a:bodyPr wrap="none" rtlCol="0" anchor="t"/>
          <a:lstStyle/>
          <a:p>
            <a:pPr marL="0" indent="0" algn="ctr">
              <a:lnSpc>
                <a:spcPts val="2296"/>
              </a:lnSpc>
              <a:buNone/>
            </a:pPr>
            <a:r>
              <a:rPr lang="en-US" sz="1837" b="1" dirty="0">
                <a:solidFill>
                  <a:srgbClr val="16FFBB"/>
                </a:solidFill>
                <a:latin typeface="Spline Sans" pitchFamily="34" charset="0"/>
                <a:ea typeface="Spline Sans" pitchFamily="34" charset="-122"/>
                <a:cs typeface="Spline Sans" pitchFamily="34" charset="-120"/>
              </a:rPr>
              <a:t>1</a:t>
            </a:r>
            <a:endParaRPr lang="en-US" sz="1837" dirty="0"/>
          </a:p>
        </p:txBody>
      </p:sp>
      <p:sp>
        <p:nvSpPr>
          <p:cNvPr id="10" name="Text 6"/>
          <p:cNvSpPr/>
          <p:nvPr/>
        </p:nvSpPr>
        <p:spPr>
          <a:xfrm>
            <a:off x="637507" y="1378003"/>
            <a:ext cx="1944172" cy="243007"/>
          </a:xfrm>
          <a:prstGeom prst="rect">
            <a:avLst/>
          </a:prstGeom>
          <a:noFill/>
          <a:ln/>
        </p:spPr>
        <p:txBody>
          <a:bodyPr wrap="none" rtlCol="0" anchor="t"/>
          <a:lstStyle/>
          <a:p>
            <a:pPr marL="0" indent="0" algn="r">
              <a:lnSpc>
                <a:spcPts val="1914"/>
              </a:lnSpc>
              <a:buNone/>
            </a:pPr>
            <a:r>
              <a:rPr lang="en-US" sz="1531" b="1" dirty="0">
                <a:solidFill>
                  <a:srgbClr val="16FFBB"/>
                </a:solidFill>
                <a:latin typeface="Spline Sans" pitchFamily="34" charset="0"/>
                <a:ea typeface="Spline Sans" pitchFamily="34" charset="-122"/>
                <a:cs typeface="Spline Sans" pitchFamily="34" charset="-120"/>
              </a:rPr>
              <a:t>Suddivisione</a:t>
            </a:r>
            <a:endParaRPr lang="en-US" sz="1531" dirty="0"/>
          </a:p>
        </p:txBody>
      </p:sp>
      <p:sp>
        <p:nvSpPr>
          <p:cNvPr id="11" name="Text 7"/>
          <p:cNvSpPr/>
          <p:nvPr/>
        </p:nvSpPr>
        <p:spPr>
          <a:xfrm>
            <a:off x="153637" y="1714235"/>
            <a:ext cx="2428042" cy="1989773"/>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L'algoritmo Divide-et-impera si articola in tre fasi fondamentali. La prima fase comporta la suddivisione del problema principale in sotto-problemi più gestibili. Questa frammentazione consente di affrontare le singole parti in modo più efficiente.</a:t>
            </a:r>
            <a:endParaRPr lang="en-US" sz="1225" dirty="0"/>
          </a:p>
        </p:txBody>
      </p:sp>
      <p:sp>
        <p:nvSpPr>
          <p:cNvPr id="12" name="Shape 8"/>
          <p:cNvSpPr/>
          <p:nvPr/>
        </p:nvSpPr>
        <p:spPr>
          <a:xfrm>
            <a:off x="3612105" y="2286747"/>
            <a:ext cx="544354" cy="19407"/>
          </a:xfrm>
          <a:prstGeom prst="rect">
            <a:avLst/>
          </a:prstGeom>
          <a:solidFill>
            <a:srgbClr val="29DDDA"/>
          </a:solidFill>
          <a:ln/>
        </p:spPr>
        <p:txBody>
          <a:bodyPr/>
          <a:lstStyle/>
          <a:p>
            <a:endParaRPr lang="en-US"/>
          </a:p>
        </p:txBody>
      </p:sp>
      <p:sp>
        <p:nvSpPr>
          <p:cNvPr id="13" name="Shape 9"/>
          <p:cNvSpPr/>
          <p:nvPr/>
        </p:nvSpPr>
        <p:spPr>
          <a:xfrm>
            <a:off x="3262181" y="2121548"/>
            <a:ext cx="349925" cy="349925"/>
          </a:xfrm>
          <a:prstGeom prst="roundRect">
            <a:avLst>
              <a:gd name="adj" fmla="val 80009"/>
            </a:avLst>
          </a:prstGeom>
          <a:solidFill>
            <a:srgbClr val="0A081B"/>
          </a:solidFill>
          <a:ln w="15240">
            <a:solidFill>
              <a:srgbClr val="29DDDA"/>
            </a:solidFill>
            <a:prstDash val="solid"/>
          </a:ln>
        </p:spPr>
        <p:txBody>
          <a:bodyPr/>
          <a:lstStyle/>
          <a:p>
            <a:endParaRPr lang="en-US"/>
          </a:p>
        </p:txBody>
      </p:sp>
      <p:sp>
        <p:nvSpPr>
          <p:cNvPr id="14" name="Text 10"/>
          <p:cNvSpPr/>
          <p:nvPr/>
        </p:nvSpPr>
        <p:spPr>
          <a:xfrm>
            <a:off x="3372194" y="2150599"/>
            <a:ext cx="129778" cy="291703"/>
          </a:xfrm>
          <a:prstGeom prst="rect">
            <a:avLst/>
          </a:prstGeom>
          <a:noFill/>
          <a:ln/>
        </p:spPr>
        <p:txBody>
          <a:bodyPr wrap="none" rtlCol="0" anchor="t"/>
          <a:lstStyle/>
          <a:p>
            <a:pPr marL="0" indent="0" algn="ctr">
              <a:lnSpc>
                <a:spcPts val="2296"/>
              </a:lnSpc>
              <a:buNone/>
            </a:pPr>
            <a:r>
              <a:rPr lang="en-US" sz="1837" b="1" dirty="0">
                <a:solidFill>
                  <a:srgbClr val="29DDDA"/>
                </a:solidFill>
                <a:latin typeface="Spline Sans" pitchFamily="34" charset="0"/>
                <a:ea typeface="Spline Sans" pitchFamily="34" charset="-122"/>
                <a:cs typeface="Spline Sans" pitchFamily="34" charset="-120"/>
              </a:rPr>
              <a:t>2</a:t>
            </a:r>
            <a:endParaRPr lang="en-US" sz="1837" dirty="0"/>
          </a:p>
        </p:txBody>
      </p:sp>
      <p:sp>
        <p:nvSpPr>
          <p:cNvPr id="15" name="Text 11"/>
          <p:cNvSpPr/>
          <p:nvPr/>
        </p:nvSpPr>
        <p:spPr>
          <a:xfrm>
            <a:off x="4292607" y="2155600"/>
            <a:ext cx="1944172" cy="243007"/>
          </a:xfrm>
          <a:prstGeom prst="rect">
            <a:avLst/>
          </a:prstGeom>
          <a:noFill/>
          <a:ln/>
        </p:spPr>
        <p:txBody>
          <a:bodyPr wrap="none" rtlCol="0" anchor="t"/>
          <a:lstStyle/>
          <a:p>
            <a:pPr marL="0" indent="0" algn="l">
              <a:lnSpc>
                <a:spcPts val="1914"/>
              </a:lnSpc>
              <a:buNone/>
            </a:pPr>
            <a:r>
              <a:rPr lang="en-US" sz="1531" b="1" dirty="0">
                <a:solidFill>
                  <a:srgbClr val="29DDDA"/>
                </a:solidFill>
                <a:latin typeface="Spline Sans" pitchFamily="34" charset="0"/>
                <a:ea typeface="Spline Sans" pitchFamily="34" charset="-122"/>
                <a:cs typeface="Spline Sans" pitchFamily="34" charset="-120"/>
              </a:rPr>
              <a:t>Conquista</a:t>
            </a:r>
            <a:endParaRPr lang="en-US" sz="1531" dirty="0"/>
          </a:p>
        </p:txBody>
      </p:sp>
      <p:sp>
        <p:nvSpPr>
          <p:cNvPr id="16" name="Text 12"/>
          <p:cNvSpPr/>
          <p:nvPr/>
        </p:nvSpPr>
        <p:spPr>
          <a:xfrm>
            <a:off x="4292607" y="2491833"/>
            <a:ext cx="2428161" cy="1989773"/>
          </a:xfrm>
          <a:prstGeom prst="rect">
            <a:avLst/>
          </a:prstGeom>
          <a:noFill/>
          <a:ln/>
        </p:spPr>
        <p:txBody>
          <a:bodyPr wrap="square" rtlCol="0" anchor="t"/>
          <a:lstStyle/>
          <a:p>
            <a:pPr marL="0" indent="0" algn="l">
              <a:lnSpc>
                <a:spcPts val="1960"/>
              </a:lnSpc>
              <a:buNone/>
            </a:pPr>
            <a:r>
              <a:rPr lang="en-US" sz="1225" dirty="0">
                <a:solidFill>
                  <a:srgbClr val="E0E4E6"/>
                </a:solidFill>
                <a:latin typeface="Barlow" pitchFamily="34" charset="0"/>
                <a:ea typeface="Barlow" pitchFamily="34" charset="-122"/>
                <a:cs typeface="Barlow" pitchFamily="34" charset="-120"/>
              </a:rPr>
              <a:t>Dopo la suddivisione, l'algoritmo procede a "conquistare" ciascun sotto-problema mediante soluzioni specifiche. Questa fase coinvolge l'applicazione di un'equazione di ricorrenza o un approccio specifico per risolvere il singolo elemento del problema.</a:t>
            </a:r>
            <a:endParaRPr lang="en-US" sz="1225" dirty="0"/>
          </a:p>
        </p:txBody>
      </p:sp>
      <p:sp>
        <p:nvSpPr>
          <p:cNvPr id="17" name="Shape 13"/>
          <p:cNvSpPr/>
          <p:nvPr/>
        </p:nvSpPr>
        <p:spPr>
          <a:xfrm>
            <a:off x="2717827" y="4301642"/>
            <a:ext cx="544354" cy="19407"/>
          </a:xfrm>
          <a:prstGeom prst="rect">
            <a:avLst/>
          </a:prstGeom>
          <a:solidFill>
            <a:srgbClr val="37A7E7"/>
          </a:solidFill>
          <a:ln/>
        </p:spPr>
        <p:txBody>
          <a:bodyPr/>
          <a:lstStyle/>
          <a:p>
            <a:endParaRPr lang="en-US"/>
          </a:p>
        </p:txBody>
      </p:sp>
      <p:sp>
        <p:nvSpPr>
          <p:cNvPr id="18" name="Shape 14"/>
          <p:cNvSpPr/>
          <p:nvPr/>
        </p:nvSpPr>
        <p:spPr>
          <a:xfrm>
            <a:off x="3262181" y="4136443"/>
            <a:ext cx="349925" cy="349925"/>
          </a:xfrm>
          <a:prstGeom prst="roundRect">
            <a:avLst>
              <a:gd name="adj" fmla="val 80009"/>
            </a:avLst>
          </a:prstGeom>
          <a:solidFill>
            <a:srgbClr val="0A081B"/>
          </a:solidFill>
          <a:ln w="15240">
            <a:solidFill>
              <a:srgbClr val="37A7E7"/>
            </a:solidFill>
            <a:prstDash val="solid"/>
          </a:ln>
        </p:spPr>
        <p:txBody>
          <a:bodyPr/>
          <a:lstStyle/>
          <a:p>
            <a:endParaRPr lang="en-US"/>
          </a:p>
        </p:txBody>
      </p:sp>
      <p:sp>
        <p:nvSpPr>
          <p:cNvPr id="19" name="Text 15"/>
          <p:cNvSpPr/>
          <p:nvPr/>
        </p:nvSpPr>
        <p:spPr>
          <a:xfrm>
            <a:off x="3368742" y="4165494"/>
            <a:ext cx="136684" cy="291703"/>
          </a:xfrm>
          <a:prstGeom prst="rect">
            <a:avLst/>
          </a:prstGeom>
          <a:noFill/>
          <a:ln/>
        </p:spPr>
        <p:txBody>
          <a:bodyPr wrap="none" rtlCol="0" anchor="t"/>
          <a:lstStyle/>
          <a:p>
            <a:pPr marL="0" indent="0" algn="ctr">
              <a:lnSpc>
                <a:spcPts val="2296"/>
              </a:lnSpc>
              <a:buNone/>
            </a:pPr>
            <a:r>
              <a:rPr lang="en-US" sz="1837" b="1" dirty="0">
                <a:solidFill>
                  <a:srgbClr val="37A7E7"/>
                </a:solidFill>
                <a:latin typeface="Spline Sans" pitchFamily="34" charset="0"/>
                <a:ea typeface="Spline Sans" pitchFamily="34" charset="-122"/>
                <a:cs typeface="Spline Sans" pitchFamily="34" charset="-120"/>
              </a:rPr>
              <a:t>3</a:t>
            </a:r>
            <a:endParaRPr lang="en-US" sz="1837" dirty="0"/>
          </a:p>
        </p:txBody>
      </p:sp>
      <p:sp>
        <p:nvSpPr>
          <p:cNvPr id="20" name="Text 16"/>
          <p:cNvSpPr/>
          <p:nvPr/>
        </p:nvSpPr>
        <p:spPr>
          <a:xfrm>
            <a:off x="637507" y="4170495"/>
            <a:ext cx="1944172" cy="243007"/>
          </a:xfrm>
          <a:prstGeom prst="rect">
            <a:avLst/>
          </a:prstGeom>
          <a:noFill/>
          <a:ln/>
        </p:spPr>
        <p:txBody>
          <a:bodyPr wrap="none" rtlCol="0" anchor="t"/>
          <a:lstStyle/>
          <a:p>
            <a:pPr marL="0" indent="0" algn="r">
              <a:lnSpc>
                <a:spcPts val="1914"/>
              </a:lnSpc>
              <a:buNone/>
            </a:pPr>
            <a:r>
              <a:rPr lang="en-US" sz="1531" b="1" dirty="0">
                <a:solidFill>
                  <a:srgbClr val="37A7E7"/>
                </a:solidFill>
                <a:latin typeface="Spline Sans" pitchFamily="34" charset="0"/>
                <a:ea typeface="Spline Sans" pitchFamily="34" charset="-122"/>
                <a:cs typeface="Spline Sans" pitchFamily="34" charset="-120"/>
              </a:rPr>
              <a:t>Unione</a:t>
            </a:r>
            <a:endParaRPr lang="en-US" sz="1531" dirty="0"/>
          </a:p>
        </p:txBody>
      </p:sp>
      <p:sp>
        <p:nvSpPr>
          <p:cNvPr id="21" name="Text 17"/>
          <p:cNvSpPr/>
          <p:nvPr/>
        </p:nvSpPr>
        <p:spPr>
          <a:xfrm>
            <a:off x="153637" y="4506727"/>
            <a:ext cx="2428042" cy="1741051"/>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Infine, l'algoritmo unisce le soluzioni dei sotto-problemi per ottenere la soluzione del problema principale. Questa fase di unione sfrutta le soluzioni parziali dei sotto-problemi e le combina in modo sinergico per risolvere il problema complessivo.</a:t>
            </a:r>
            <a:endParaRPr lang="en-US" sz="1225" dirty="0"/>
          </a:p>
        </p:txBody>
      </p:sp>
      <p:sp>
        <p:nvSpPr>
          <p:cNvPr id="23" name="Text 1">
            <a:extLst>
              <a:ext uri="{FF2B5EF4-FFF2-40B4-BE49-F238E27FC236}">
                <a16:creationId xmlns:a16="http://schemas.microsoft.com/office/drawing/2014/main" id="{324A812D-57A3-FF68-7D12-0D1DAF0F396C}"/>
              </a:ext>
            </a:extLst>
          </p:cNvPr>
          <p:cNvSpPr/>
          <p:nvPr/>
        </p:nvSpPr>
        <p:spPr>
          <a:xfrm>
            <a:off x="7401269" y="-8122"/>
            <a:ext cx="5034439" cy="486013"/>
          </a:xfrm>
          <a:prstGeom prst="rect">
            <a:avLst/>
          </a:prstGeom>
          <a:noFill/>
          <a:ln/>
        </p:spPr>
        <p:txBody>
          <a:bodyPr wrap="none" rtlCol="0" anchor="t"/>
          <a:lstStyle/>
          <a:p>
            <a:pPr marL="0" indent="0">
              <a:lnSpc>
                <a:spcPts val="3827"/>
              </a:lnSpc>
              <a:buNone/>
            </a:pPr>
            <a:r>
              <a:rPr lang="en-US" sz="3062" b="1" dirty="0" err="1">
                <a:solidFill>
                  <a:srgbClr val="F0FCFF"/>
                </a:solidFill>
                <a:latin typeface="Spline Sans" pitchFamily="34" charset="0"/>
                <a:ea typeface="Spline Sans" pitchFamily="34" charset="-122"/>
                <a:cs typeface="Spline Sans" pitchFamily="34" charset="-120"/>
              </a:rPr>
              <a:t>Esempi</a:t>
            </a:r>
            <a:endParaRPr lang="en-US" sz="3062" dirty="0"/>
          </a:p>
        </p:txBody>
      </p:sp>
      <p:sp>
        <p:nvSpPr>
          <p:cNvPr id="24" name="CasellaDiTesto 23">
            <a:extLst>
              <a:ext uri="{FF2B5EF4-FFF2-40B4-BE49-F238E27FC236}">
                <a16:creationId xmlns:a16="http://schemas.microsoft.com/office/drawing/2014/main" id="{AA2CC2BE-AFCB-3F02-16C2-D43C911B9866}"/>
              </a:ext>
            </a:extLst>
          </p:cNvPr>
          <p:cNvSpPr txBox="1"/>
          <p:nvPr/>
        </p:nvSpPr>
        <p:spPr>
          <a:xfrm>
            <a:off x="7401268" y="638978"/>
            <a:ext cx="7190315" cy="7294305"/>
          </a:xfrm>
          <a:prstGeom prst="rect">
            <a:avLst/>
          </a:prstGeom>
          <a:noFill/>
        </p:spPr>
        <p:txBody>
          <a:bodyPr wrap="square" rtlCol="0">
            <a:spAutoFit/>
          </a:bodyPr>
          <a:lstStyle/>
          <a:p>
            <a:r>
              <a:rPr lang="it-IT" dirty="0">
                <a:solidFill>
                  <a:srgbClr val="16FFBB"/>
                </a:solidFill>
              </a:rPr>
              <a:t>1. Merge Sort</a:t>
            </a:r>
          </a:p>
          <a:p>
            <a:endParaRPr lang="it-IT" dirty="0">
              <a:solidFill>
                <a:schemeClr val="bg1"/>
              </a:solidFill>
            </a:endParaRPr>
          </a:p>
          <a:p>
            <a:r>
              <a:rPr lang="it-IT" dirty="0">
                <a:solidFill>
                  <a:srgbClr val="16FFBB"/>
                </a:solidFill>
              </a:rPr>
              <a:t>2. Quick Sort</a:t>
            </a:r>
          </a:p>
          <a:p>
            <a:endParaRPr lang="it-IT" dirty="0">
              <a:solidFill>
                <a:schemeClr val="bg1"/>
              </a:solidFill>
            </a:endParaRPr>
          </a:p>
          <a:p>
            <a:r>
              <a:rPr lang="it-IT" dirty="0">
                <a:solidFill>
                  <a:srgbClr val="16FFBB"/>
                </a:solidFill>
              </a:rPr>
              <a:t>3. Algoritmo di Ricerca Binaria</a:t>
            </a:r>
          </a:p>
          <a:p>
            <a:endParaRPr lang="it-IT" dirty="0">
              <a:solidFill>
                <a:schemeClr val="bg1"/>
              </a:solidFill>
            </a:endParaRPr>
          </a:p>
          <a:p>
            <a:r>
              <a:rPr lang="it-IT" dirty="0">
                <a:solidFill>
                  <a:schemeClr val="bg1"/>
                </a:solidFill>
              </a:rPr>
              <a:t>Tanti altri (non presenti nel corso)</a:t>
            </a:r>
          </a:p>
          <a:p>
            <a:r>
              <a:rPr lang="it-IT" dirty="0">
                <a:solidFill>
                  <a:schemeClr val="bg1"/>
                </a:solidFill>
              </a:rPr>
              <a:t>4. Algoritmo di </a:t>
            </a:r>
            <a:r>
              <a:rPr lang="it-IT" dirty="0" err="1">
                <a:solidFill>
                  <a:schemeClr val="bg1"/>
                </a:solidFill>
              </a:rPr>
              <a:t>Karatsuba</a:t>
            </a:r>
            <a:r>
              <a:rPr lang="it-IT" dirty="0">
                <a:solidFill>
                  <a:schemeClr val="bg1"/>
                </a:solidFill>
              </a:rPr>
              <a:t> per la Moltiplicazione di Grandi Numeri</a:t>
            </a:r>
          </a:p>
          <a:p>
            <a:r>
              <a:rPr lang="it-IT" dirty="0">
                <a:solidFill>
                  <a:schemeClr val="bg1"/>
                </a:solidFill>
              </a:rPr>
              <a:t>L'algoritmo di </a:t>
            </a:r>
            <a:r>
              <a:rPr lang="it-IT" dirty="0" err="1">
                <a:solidFill>
                  <a:schemeClr val="bg1"/>
                </a:solidFill>
              </a:rPr>
              <a:t>Karatsuba</a:t>
            </a:r>
            <a:r>
              <a:rPr lang="it-IT" dirty="0">
                <a:solidFill>
                  <a:schemeClr val="bg1"/>
                </a:solidFill>
              </a:rPr>
              <a:t> è un metodo per moltiplicare grandi numeri più velocemente rispetto alla tradizionale moltiplicazione "scuola elementare". Divide i numeri in parti più piccole, esegue moltiplicazioni sui pezzi, e poi combina i risultati per ottenere il prodotto finale.</a:t>
            </a:r>
          </a:p>
          <a:p>
            <a:endParaRPr lang="it-IT" dirty="0">
              <a:solidFill>
                <a:schemeClr val="bg1"/>
              </a:solidFill>
            </a:endParaRPr>
          </a:p>
          <a:p>
            <a:r>
              <a:rPr lang="it-IT" dirty="0">
                <a:solidFill>
                  <a:schemeClr val="bg1"/>
                </a:solidFill>
              </a:rPr>
              <a:t>5. Algoritmo per il Calcolo della Trasformata di Fourier Veloce (FFT)</a:t>
            </a:r>
          </a:p>
          <a:p>
            <a:r>
              <a:rPr lang="it-IT" dirty="0">
                <a:solidFill>
                  <a:schemeClr val="bg1"/>
                </a:solidFill>
              </a:rPr>
              <a:t>FFT è un algoritmo efficiente per calcolare la Trasformata di Fourier Discreta (DFT) e la sua inversa. FFT divide ricorsivamente un DFT di dimensione N in DFT più piccoli, riducendo significativamente il numero di calcoli necessari rispetto all'algoritmo DFT naif.</a:t>
            </a:r>
          </a:p>
          <a:p>
            <a:endParaRPr lang="it-IT" dirty="0">
              <a:solidFill>
                <a:schemeClr val="bg1"/>
              </a:solidFill>
            </a:endParaRPr>
          </a:p>
          <a:p>
            <a:r>
              <a:rPr lang="it-IT" dirty="0">
                <a:solidFill>
                  <a:schemeClr val="bg1"/>
                </a:solidFill>
              </a:rPr>
              <a:t>6. Algoritmo di </a:t>
            </a:r>
            <a:r>
              <a:rPr lang="it-IT" dirty="0" err="1">
                <a:solidFill>
                  <a:schemeClr val="bg1"/>
                </a:solidFill>
              </a:rPr>
              <a:t>Strassen</a:t>
            </a:r>
            <a:r>
              <a:rPr lang="it-IT" dirty="0">
                <a:solidFill>
                  <a:schemeClr val="bg1"/>
                </a:solidFill>
              </a:rPr>
              <a:t> per la Moltiplicazione di Matrici</a:t>
            </a:r>
          </a:p>
          <a:p>
            <a:r>
              <a:rPr lang="it-IT" dirty="0">
                <a:solidFill>
                  <a:schemeClr val="bg1"/>
                </a:solidFill>
              </a:rPr>
              <a:t>L'algoritmo di </a:t>
            </a:r>
            <a:r>
              <a:rPr lang="it-IT" dirty="0" err="1">
                <a:solidFill>
                  <a:schemeClr val="bg1"/>
                </a:solidFill>
              </a:rPr>
              <a:t>Strassen</a:t>
            </a:r>
            <a:r>
              <a:rPr lang="it-IT" dirty="0">
                <a:solidFill>
                  <a:schemeClr val="bg1"/>
                </a:solidFill>
              </a:rPr>
              <a:t> è un metodo veloce per moltiplicare due matrici. Piuttosto che utilizzare l'approccio standard di moltiplicazione matriciale, </a:t>
            </a:r>
            <a:r>
              <a:rPr lang="it-IT" dirty="0" err="1">
                <a:solidFill>
                  <a:schemeClr val="bg1"/>
                </a:solidFill>
              </a:rPr>
              <a:t>Strassen</a:t>
            </a:r>
            <a:r>
              <a:rPr lang="it-IT" dirty="0">
                <a:solidFill>
                  <a:schemeClr val="bg1"/>
                </a:solidFill>
              </a:rPr>
              <a:t> divide ogni matrice in quattro sottomatrici e le moltiplica utilizzando solo 7 moltiplicazioni ricorsive (più una serie di addizioni e sottrazioni), riducendo il tempo di esecuzione.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D569-0840-9C19-8302-58D5C2A228F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FD7B3A-48A5-27A3-1E07-E9828C0C6A0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2DC54DC-C27B-9C58-B285-BF78228976F8}"/>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1FB65FFD-F78F-2581-FE75-A4204C7CA568}"/>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7EED43EA-E5E5-DFC3-4594-A5D365B55D10}"/>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heap (binario) </a:t>
            </a:r>
            <a:r>
              <a:rPr lang="it-IT" sz="2000" dirty="0">
                <a:solidFill>
                  <a:schemeClr val="bg1"/>
                </a:solidFill>
              </a:rPr>
              <a:t>e una struttura dati composta da un array che possiamo considerare come un albero binario quasi completo</a:t>
            </a:r>
          </a:p>
          <a:p>
            <a:pPr marL="342900" indent="-342900" algn="l">
              <a:buFont typeface="Arial" panose="020B0604020202020204" pitchFamily="34" charset="0"/>
              <a:buChar char="•"/>
            </a:pPr>
            <a:r>
              <a:rPr lang="it-IT" sz="2000" dirty="0">
                <a:solidFill>
                  <a:schemeClr val="bg1"/>
                </a:solidFill>
              </a:rPr>
              <a:t>Ogni nodo dell’albero corrisponde a un elemento dell’array che memorizza il valore del nodo. Tutti i livelli dell’albero sono completamente riempiti, tranne eventualmente l’ultimo che può essere riempito da sinistra fino a un certo punto. </a:t>
            </a:r>
          </a:p>
          <a:p>
            <a:pPr marL="342900" indent="-342900" algn="l">
              <a:buFont typeface="Arial" panose="020B0604020202020204" pitchFamily="34" charset="0"/>
              <a:buChar char="•"/>
            </a:pPr>
            <a:r>
              <a:rPr lang="it-IT" sz="2000" dirty="0">
                <a:solidFill>
                  <a:schemeClr val="bg1"/>
                </a:solidFill>
              </a:rPr>
              <a:t>Un array A che rappresenta un heap è un oggetto con due attributi: </a:t>
            </a:r>
          </a:p>
          <a:p>
            <a:pPr marL="800100" lvl="1" indent="-342900">
              <a:buFont typeface="Arial" panose="020B0604020202020204" pitchFamily="34" charset="0"/>
              <a:buChar char="•"/>
            </a:pPr>
            <a:r>
              <a:rPr lang="it-IT" sz="2000" dirty="0">
                <a:solidFill>
                  <a:srgbClr val="16FFBB"/>
                </a:solidFill>
              </a:rPr>
              <a:t>lunghezza[A]</a:t>
            </a:r>
            <a:r>
              <a:rPr lang="it-IT" sz="2000" dirty="0">
                <a:solidFill>
                  <a:schemeClr val="bg1"/>
                </a:solidFill>
              </a:rPr>
              <a:t> indica il numero di elementi nell’array; </a:t>
            </a:r>
          </a:p>
          <a:p>
            <a:pPr marL="800100" lvl="1" indent="-342900">
              <a:buFont typeface="Arial" panose="020B0604020202020204" pitchFamily="34" charset="0"/>
              <a:buChar char="•"/>
            </a:pPr>
            <a:r>
              <a:rPr lang="it-IT" sz="2000" dirty="0">
                <a:solidFill>
                  <a:srgbClr val="16FFBB"/>
                </a:solidFill>
              </a:rPr>
              <a:t>heap-size[A]</a:t>
            </a:r>
            <a:r>
              <a:rPr lang="it-IT" sz="2000" dirty="0">
                <a:solidFill>
                  <a:schemeClr val="bg1"/>
                </a:solidFill>
              </a:rPr>
              <a:t> indica il numero degli elementi dell’heap che sono registrati nell’array A. Cioè, anche se A[1 . . lunghezza[A]] contiene numeri validi, nessun elemento dopo A[heap-size[A]], dove heap-size[A] ≤ lunghezza[A], è un elemento dell’heap. </a:t>
            </a:r>
          </a:p>
          <a:p>
            <a:pPr marL="342900" indent="-342900">
              <a:buFont typeface="Arial" panose="020B0604020202020204" pitchFamily="34" charset="0"/>
              <a:buChar char="•"/>
            </a:pPr>
            <a:r>
              <a:rPr lang="it-IT" sz="2000" dirty="0">
                <a:solidFill>
                  <a:schemeClr val="bg1"/>
                </a:solidFill>
              </a:rPr>
              <a:t>La radice dell’albero è A[1]. Se i e l’Indice di un nodo, gli indici di suo padre </a:t>
            </a:r>
            <a:r>
              <a:rPr lang="it-IT" sz="2000" dirty="0">
                <a:solidFill>
                  <a:srgbClr val="16FFBB"/>
                </a:solidFill>
              </a:rPr>
              <a:t>PARENT(i)</a:t>
            </a:r>
            <a:r>
              <a:rPr lang="it-IT" sz="2000" dirty="0">
                <a:solidFill>
                  <a:schemeClr val="bg1"/>
                </a:solidFill>
              </a:rPr>
              <a:t>, del figlio sinistro </a:t>
            </a:r>
            <a:r>
              <a:rPr lang="it-IT" sz="2000" dirty="0">
                <a:solidFill>
                  <a:srgbClr val="16FFBB"/>
                </a:solidFill>
              </a:rPr>
              <a:t>LEFT(i)</a:t>
            </a:r>
            <a:r>
              <a:rPr lang="it-IT" sz="2000" dirty="0">
                <a:solidFill>
                  <a:schemeClr val="bg1"/>
                </a:solidFill>
              </a:rPr>
              <a:t> e del figlio destro </a:t>
            </a:r>
            <a:r>
              <a:rPr lang="it-IT" sz="2000" dirty="0">
                <a:solidFill>
                  <a:srgbClr val="16FFBB"/>
                </a:solidFill>
              </a:rPr>
              <a:t>RIGHT(i)</a:t>
            </a:r>
            <a:r>
              <a:rPr lang="it-IT" sz="2000" dirty="0">
                <a:solidFill>
                  <a:schemeClr val="bg1"/>
                </a:solidFill>
              </a:rPr>
              <a:t> possono essere facilmente calcolati:</a:t>
            </a:r>
          </a:p>
          <a:p>
            <a:pPr marL="342900" indent="-342900">
              <a:buFont typeface="Arial" panose="020B0604020202020204" pitchFamily="34" charset="0"/>
              <a:buChar char="•"/>
            </a:pPr>
            <a:r>
              <a:rPr lang="en-US" sz="2000" dirty="0">
                <a:solidFill>
                  <a:srgbClr val="16FFBB"/>
                </a:solidFill>
              </a:rPr>
              <a:t>PARENT(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a:t>
            </a:r>
            <a:r>
              <a:rPr lang="en-US" sz="2000" b="0" i="0" dirty="0">
                <a:solidFill>
                  <a:schemeClr val="bg1"/>
                </a:solidFill>
                <a:effectLst/>
                <a:latin typeface="Google Sans"/>
              </a:rPr>
              <a:t>⌊</a:t>
            </a:r>
            <a:r>
              <a:rPr lang="en-US" sz="2000" dirty="0" err="1">
                <a:solidFill>
                  <a:schemeClr val="bg1"/>
                </a:solidFill>
              </a:rPr>
              <a:t>i</a:t>
            </a:r>
            <a:r>
              <a:rPr lang="en-US" sz="2000" dirty="0">
                <a:solidFill>
                  <a:schemeClr val="bg1"/>
                </a:solidFill>
              </a:rPr>
              <a:t>/2</a:t>
            </a:r>
            <a:r>
              <a:rPr lang="en-US" sz="2000" b="0" i="0" dirty="0">
                <a:solidFill>
                  <a:schemeClr val="bg1"/>
                </a:solidFill>
                <a:effectLst/>
                <a:latin typeface="Google Sans"/>
              </a:rPr>
              <a:t>⌋</a:t>
            </a:r>
            <a:r>
              <a:rPr lang="en-US" sz="2000" dirty="0">
                <a:solidFill>
                  <a:schemeClr val="bg1"/>
                </a:solidFill>
              </a:rPr>
              <a:t> </a:t>
            </a:r>
          </a:p>
          <a:p>
            <a:pPr marL="342900" indent="-342900">
              <a:buFont typeface="Arial" panose="020B0604020202020204" pitchFamily="34" charset="0"/>
              <a:buChar char="•"/>
            </a:pPr>
            <a:r>
              <a:rPr lang="en-US" sz="2000" dirty="0">
                <a:solidFill>
                  <a:srgbClr val="16FFBB"/>
                </a:solidFill>
              </a:rPr>
              <a:t>LEFT(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2i</a:t>
            </a:r>
            <a:r>
              <a:rPr lang="it-IT" sz="2000" dirty="0">
                <a:solidFill>
                  <a:schemeClr val="bg1"/>
                </a:solidFill>
              </a:rPr>
              <a:t> </a:t>
            </a:r>
          </a:p>
          <a:p>
            <a:pPr marL="342900" indent="-342900">
              <a:buFont typeface="Arial" panose="020B0604020202020204" pitchFamily="34" charset="0"/>
              <a:buChar char="•"/>
            </a:pPr>
            <a:r>
              <a:rPr lang="en-US" sz="2000" dirty="0">
                <a:solidFill>
                  <a:srgbClr val="16FFBB"/>
                </a:solidFill>
              </a:rPr>
              <a:t>RIGHT(</a:t>
            </a:r>
            <a:r>
              <a:rPr lang="en-US" sz="2000" dirty="0" err="1">
                <a:solidFill>
                  <a:srgbClr val="16FFBB"/>
                </a:solidFill>
              </a:rPr>
              <a:t>i</a:t>
            </a:r>
            <a:r>
              <a:rPr lang="en-US" sz="2000" dirty="0">
                <a:solidFill>
                  <a:srgbClr val="16FFBB"/>
                </a:solidFill>
              </a:rPr>
              <a:t>) </a:t>
            </a:r>
          </a:p>
          <a:p>
            <a:pPr marL="800100" lvl="1" indent="-342900">
              <a:buFont typeface="Arial" panose="020B0604020202020204" pitchFamily="34" charset="0"/>
              <a:buChar char="•"/>
            </a:pPr>
            <a:r>
              <a:rPr lang="en-US" sz="2000" dirty="0">
                <a:solidFill>
                  <a:schemeClr val="bg1"/>
                </a:solidFill>
              </a:rPr>
              <a:t>return 2i + 1</a:t>
            </a:r>
            <a:endParaRPr lang="it-IT" sz="2000" b="0" i="0" dirty="0">
              <a:solidFill>
                <a:schemeClr val="bg1"/>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26D76127-D399-AD98-5C2F-97D054208127}"/>
              </a:ext>
            </a:extLst>
          </p:cNvPr>
          <p:cNvPicPr>
            <a:picLocks noChangeAspect="1"/>
          </p:cNvPicPr>
          <p:nvPr/>
        </p:nvPicPr>
        <p:blipFill>
          <a:blip r:embed="rId4"/>
          <a:stretch>
            <a:fillRect/>
          </a:stretch>
        </p:blipFill>
        <p:spPr>
          <a:xfrm>
            <a:off x="10245686" y="5848460"/>
            <a:ext cx="3800819" cy="2276691"/>
          </a:xfrm>
          <a:prstGeom prst="rect">
            <a:avLst/>
          </a:prstGeom>
        </p:spPr>
      </p:pic>
      <p:sp>
        <p:nvSpPr>
          <p:cNvPr id="14" name="CasellaDiTesto 13">
            <a:extLst>
              <a:ext uri="{FF2B5EF4-FFF2-40B4-BE49-F238E27FC236}">
                <a16:creationId xmlns:a16="http://schemas.microsoft.com/office/drawing/2014/main" id="{73521F57-CBBC-2943-656A-946727BD4120}"/>
              </a:ext>
            </a:extLst>
          </p:cNvPr>
          <p:cNvSpPr txBox="1"/>
          <p:nvPr/>
        </p:nvSpPr>
        <p:spPr>
          <a:xfrm>
            <a:off x="9764846" y="74878"/>
            <a:ext cx="4762500" cy="5715000"/>
          </a:xfrm>
          <a:prstGeom prst="rect">
            <a:avLst/>
          </a:prstGeom>
          <a:solidFill>
            <a:schemeClr val="bg1"/>
          </a:solidFill>
        </p:spPr>
        <p:txBody>
          <a:bodyPr wrap="square" rtlCol="0">
            <a:spAutoFit/>
          </a:bodyPr>
          <a:lstStyle/>
          <a:p>
            <a:endParaRPr lang="en-US" dirty="0"/>
          </a:p>
        </p:txBody>
      </p:sp>
      <p:pic>
        <p:nvPicPr>
          <p:cNvPr id="9" name="Elemento grafico 8">
            <a:extLst>
              <a:ext uri="{FF2B5EF4-FFF2-40B4-BE49-F238E27FC236}">
                <a16:creationId xmlns:a16="http://schemas.microsoft.com/office/drawing/2014/main" id="{861576A2-5A16-DDED-B369-9638D24C1D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4846" y="104169"/>
            <a:ext cx="4762500" cy="5715000"/>
          </a:xfrm>
          <a:prstGeom prst="rect">
            <a:avLst/>
          </a:prstGeom>
        </p:spPr>
      </p:pic>
    </p:spTree>
    <p:extLst>
      <p:ext uri="{BB962C8B-B14F-4D97-AF65-F5344CB8AC3E}">
        <p14:creationId xmlns:p14="http://schemas.microsoft.com/office/powerpoint/2010/main" val="421597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74861-2D57-0AE8-79D0-99C33B70FEF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4A3108-5A58-495C-1F75-DADA8A8628E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526B314-86F2-55B6-9249-4DE58CC30C0D}"/>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B6EBD5AD-74AC-65F1-3FEA-567CBD63EED6}"/>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FB0B98AF-31F9-9B1E-65E4-EEAA23836E49}"/>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Ci sono due tipi di heap binari: </a:t>
            </a:r>
            <a:r>
              <a:rPr lang="it-IT" sz="2000" dirty="0">
                <a:solidFill>
                  <a:srgbClr val="16FFBB"/>
                </a:solidFill>
              </a:rPr>
              <a:t>max-heap e min-heap</a:t>
            </a:r>
            <a:r>
              <a:rPr lang="it-IT" sz="2000" dirty="0">
                <a:solidFill>
                  <a:schemeClr val="bg1"/>
                </a:solidFill>
              </a:rPr>
              <a:t>. In entrambi i tipi, i valori nei nodi soddisfano una proprietà dell’heap, le cui caratteristiche dipendono dal tipo di heap. </a:t>
            </a:r>
          </a:p>
          <a:p>
            <a:pPr marL="342900" indent="-342900" algn="l">
              <a:buFont typeface="Arial" panose="020B0604020202020204" pitchFamily="34" charset="0"/>
              <a:buChar char="•"/>
            </a:pPr>
            <a:r>
              <a:rPr lang="it-IT" sz="2000" dirty="0">
                <a:solidFill>
                  <a:schemeClr val="bg1"/>
                </a:solidFill>
              </a:rPr>
              <a:t>In un </a:t>
            </a:r>
            <a:r>
              <a:rPr lang="it-IT" sz="2000" dirty="0">
                <a:solidFill>
                  <a:srgbClr val="16FFBB"/>
                </a:solidFill>
              </a:rPr>
              <a:t>max-heap</a:t>
            </a:r>
            <a:r>
              <a:rPr lang="it-IT" sz="2000" dirty="0">
                <a:solidFill>
                  <a:schemeClr val="bg1"/>
                </a:solidFill>
              </a:rPr>
              <a:t>, la proprietà del max-heap è che per ogni nodo </a:t>
            </a:r>
            <a:r>
              <a:rPr lang="it-IT" sz="2000" dirty="0">
                <a:solidFill>
                  <a:srgbClr val="16FFBB"/>
                </a:solidFill>
              </a:rPr>
              <a:t>i</a:t>
            </a:r>
            <a:r>
              <a:rPr lang="it-IT" sz="2000" dirty="0">
                <a:solidFill>
                  <a:schemeClr val="bg1"/>
                </a:solidFill>
              </a:rPr>
              <a:t> diverso dalla radice, si ha </a:t>
            </a:r>
            <a:r>
              <a:rPr lang="it-IT" sz="2000" dirty="0">
                <a:solidFill>
                  <a:srgbClr val="16FFBB"/>
                </a:solidFill>
              </a:rPr>
              <a:t>A[PARENT(i)] ≥ A[i] </a:t>
            </a:r>
            <a:r>
              <a:rPr lang="it-IT" sz="2000" dirty="0">
                <a:solidFill>
                  <a:schemeClr val="bg1"/>
                </a:solidFill>
              </a:rPr>
              <a:t>ovvero il valore di un nodo è al massimo il valore di suo padre. Quindi, l’elemento più grande di un max-heap è memorizzato nella radice e il sottoalbero di un nodo contiene valori non maggiori di quello contenuto nel nodo stesso. </a:t>
            </a:r>
          </a:p>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min-heap</a:t>
            </a:r>
            <a:r>
              <a:rPr lang="it-IT" sz="2000" dirty="0">
                <a:solidFill>
                  <a:schemeClr val="bg1"/>
                </a:solidFill>
              </a:rPr>
              <a:t> è organizzato nel modo opposto; la proprietà del min-heap è che per ogni nodo </a:t>
            </a:r>
            <a:r>
              <a:rPr lang="it-IT" sz="2000" dirty="0">
                <a:solidFill>
                  <a:srgbClr val="16FFBB"/>
                </a:solidFill>
              </a:rPr>
              <a:t>i</a:t>
            </a:r>
            <a:r>
              <a:rPr lang="it-IT" sz="2000" dirty="0">
                <a:solidFill>
                  <a:schemeClr val="bg1"/>
                </a:solidFill>
              </a:rPr>
              <a:t> diverso dalla radice, si ha</a:t>
            </a:r>
            <a:r>
              <a:rPr lang="it-IT" sz="2000" dirty="0">
                <a:solidFill>
                  <a:srgbClr val="16FFBB"/>
                </a:solidFill>
              </a:rPr>
              <a:t> A[PARENT(i)] ≤ A[i] </a:t>
            </a:r>
            <a:r>
              <a:rPr lang="it-IT" sz="2000" dirty="0">
                <a:solidFill>
                  <a:schemeClr val="bg1"/>
                </a:solidFill>
              </a:rPr>
              <a:t>Il più piccolo elemento in un min-heap è nella radice.</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r>
              <a:rPr lang="it-IT" sz="2000" dirty="0">
                <a:solidFill>
                  <a:schemeClr val="bg1"/>
                </a:solidFill>
                <a:latin typeface="Söhne"/>
              </a:rPr>
              <a:t>Definizioni per esame:</a:t>
            </a:r>
          </a:p>
          <a:p>
            <a:pPr marL="342900" indent="-342900" algn="l">
              <a:buFont typeface="Arial" panose="020B0604020202020204" pitchFamily="34" charset="0"/>
              <a:buChar char="•"/>
            </a:pPr>
            <a:endParaRPr lang="it-IT" sz="2000" b="1" dirty="0">
              <a:solidFill>
                <a:schemeClr val="bg1"/>
              </a:solidFill>
              <a:latin typeface="Söhne"/>
            </a:endParaRPr>
          </a:p>
          <a:p>
            <a:pPr marL="342900" indent="-342900" algn="l">
              <a:buFont typeface="Arial" panose="020B0604020202020204" pitchFamily="34" charset="0"/>
              <a:buChar char="•"/>
            </a:pPr>
            <a:r>
              <a:rPr lang="it-IT" sz="2000" b="1" dirty="0">
                <a:solidFill>
                  <a:srgbClr val="16FFBB"/>
                </a:solidFill>
              </a:rPr>
              <a:t>altezza di un nodo </a:t>
            </a:r>
            <a:r>
              <a:rPr lang="it-IT" sz="2000" dirty="0">
                <a:solidFill>
                  <a:schemeClr val="bg1"/>
                </a:solidFill>
              </a:rPr>
              <a:t>il numero di archi nel cammino semplice più lungo che dal nodo scende fino a una foglia. </a:t>
            </a:r>
          </a:p>
          <a:p>
            <a:pPr marL="342900" indent="-342900" algn="l">
              <a:buFont typeface="Arial" panose="020B0604020202020204" pitchFamily="34" charset="0"/>
              <a:buChar char="•"/>
            </a:pPr>
            <a:r>
              <a:rPr lang="it-IT" sz="2000" dirty="0">
                <a:solidFill>
                  <a:srgbClr val="16FFBB"/>
                </a:solidFill>
              </a:rPr>
              <a:t>altezza di un heap è </a:t>
            </a:r>
            <a:r>
              <a:rPr lang="it-IT" sz="2000" dirty="0">
                <a:solidFill>
                  <a:schemeClr val="bg1"/>
                </a:solidFill>
              </a:rPr>
              <a:t>l’altezza della sua radice.</a:t>
            </a:r>
          </a:p>
          <a:p>
            <a:pPr marL="342900" indent="-342900" algn="l">
              <a:buFont typeface="Arial" panose="020B0604020202020204" pitchFamily="34" charset="0"/>
              <a:buChar char="•"/>
            </a:pPr>
            <a:r>
              <a:rPr lang="it-IT" sz="2000" dirty="0">
                <a:solidFill>
                  <a:schemeClr val="bg1"/>
                </a:solidFill>
              </a:rPr>
              <a:t>Poiché un heap di n elementi è basato su un albero binario completo, la sua altezza è </a:t>
            </a:r>
            <a:r>
              <a:rPr lang="it-IT" sz="2000" dirty="0">
                <a:solidFill>
                  <a:srgbClr val="16FFBB"/>
                </a:solidFill>
              </a:rPr>
              <a:t>Θ(lg n) </a:t>
            </a:r>
            <a:endParaRPr lang="it-IT" sz="2000" b="0" i="0" dirty="0">
              <a:solidFill>
                <a:srgbClr val="16FFBB"/>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8FE68C6D-1C59-B963-D42E-5B8C1BEB0148}"/>
              </a:ext>
            </a:extLst>
          </p:cNvPr>
          <p:cNvPicPr>
            <a:picLocks noChangeAspect="1"/>
          </p:cNvPicPr>
          <p:nvPr/>
        </p:nvPicPr>
        <p:blipFill>
          <a:blip r:embed="rId4"/>
          <a:stretch>
            <a:fillRect/>
          </a:stretch>
        </p:blipFill>
        <p:spPr>
          <a:xfrm>
            <a:off x="8944341" y="1482932"/>
            <a:ext cx="5109116" cy="3060361"/>
          </a:xfrm>
          <a:prstGeom prst="rect">
            <a:avLst/>
          </a:prstGeom>
        </p:spPr>
      </p:pic>
    </p:spTree>
    <p:extLst>
      <p:ext uri="{BB962C8B-B14F-4D97-AF65-F5344CB8AC3E}">
        <p14:creationId xmlns:p14="http://schemas.microsoft.com/office/powerpoint/2010/main" val="203200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1259</TotalTime>
  <Words>3621</Words>
  <Application>Microsoft Office PowerPoint</Application>
  <PresentationFormat>Personalizzato</PresentationFormat>
  <Paragraphs>215</Paragraphs>
  <Slides>18</Slides>
  <Notes>17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18</vt:i4>
      </vt:variant>
    </vt:vector>
  </HeadingPairs>
  <TitlesOfParts>
    <vt:vector size="27" baseType="lpstr">
      <vt:lpstr>Google Sans</vt:lpstr>
      <vt:lpstr>KaTeX_Main</vt:lpstr>
      <vt:lpstr>KaTeX_Math</vt:lpstr>
      <vt:lpstr>Söhne</vt:lpstr>
      <vt:lpstr>Spline Sans</vt:lpstr>
      <vt:lpstr>Arial</vt:lpstr>
      <vt:lpstr>Barlow</vt:lpstr>
      <vt:lpstr>Consolas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Alessio Mezzina</cp:lastModifiedBy>
  <cp:revision>7</cp:revision>
  <dcterms:created xsi:type="dcterms:W3CDTF">2024-03-05T07:28:00Z</dcterms:created>
  <dcterms:modified xsi:type="dcterms:W3CDTF">2024-03-07T16:46:46Z</dcterms:modified>
</cp:coreProperties>
</file>